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Lst>
  <p:notesMasterIdLst>
    <p:notesMasterId r:id="rId16"/>
  </p:notesMasterIdLst>
  <p:handoutMasterIdLst>
    <p:handoutMasterId r:id="rId17"/>
  </p:handoutMasterIdLst>
  <p:sldIdLst>
    <p:sldId id="278" r:id="rId5"/>
    <p:sldId id="282" r:id="rId6"/>
    <p:sldId id="284" r:id="rId7"/>
    <p:sldId id="271" r:id="rId8"/>
    <p:sldId id="283" r:id="rId9"/>
    <p:sldId id="285" r:id="rId10"/>
    <p:sldId id="286" r:id="rId11"/>
    <p:sldId id="287" r:id="rId12"/>
    <p:sldId id="288" r:id="rId13"/>
    <p:sldId id="290" r:id="rId14"/>
    <p:sldId id="29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F26B43"/>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89835A-E4FE-794D-6D52-B3E44CC8F35C}" v="20" dt="2024-07-25T02:01:55.525"/>
  </p1510:revLst>
</p1510:revInfo>
</file>

<file path=ppt/tableStyles.xml><?xml version="1.0" encoding="utf-8"?>
<a:tblStyleLst xmlns:a="http://schemas.openxmlformats.org/drawingml/2006/main" def="{72833802-FEF1-4C79-8D5D-14CF1EAF98D9}">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5372" autoAdjust="0"/>
  </p:normalViewPr>
  <p:slideViewPr>
    <p:cSldViewPr snapToGrid="0">
      <p:cViewPr varScale="1">
        <p:scale>
          <a:sx n="104" d="100"/>
          <a:sy n="104" d="100"/>
        </p:scale>
        <p:origin x="1384" y="200"/>
      </p:cViewPr>
      <p:guideLst>
        <p:guide pos="3840"/>
        <p:guide orient="horz" pos="2160"/>
      </p:guideLst>
    </p:cSldViewPr>
  </p:slideViewPr>
  <p:outlineViewPr>
    <p:cViewPr>
      <p:scale>
        <a:sx n="33" d="100"/>
        <a:sy n="33" d="100"/>
      </p:scale>
      <p:origin x="0" y="-4320"/>
    </p:cViewPr>
  </p:outlineViewPr>
  <p:notesTextViewPr>
    <p:cViewPr>
      <p:scale>
        <a:sx n="1" d="1"/>
        <a:sy n="1" d="1"/>
      </p:scale>
      <p:origin x="0" y="0"/>
    </p:cViewPr>
  </p:notesTextViewPr>
  <p:sorterViewPr>
    <p:cViewPr>
      <p:scale>
        <a:sx n="100" d="100"/>
        <a:sy n="100" d="100"/>
      </p:scale>
      <p:origin x="0" y="-1757"/>
    </p:cViewPr>
  </p:sorterViewPr>
  <p:notesViewPr>
    <p:cSldViewPr snapToGrid="0">
      <p:cViewPr varScale="1">
        <p:scale>
          <a:sx n="67" d="100"/>
          <a:sy n="67" d="100"/>
        </p:scale>
        <p:origin x="312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req alaraj" userId="f2c93564e35d1f17" providerId="LiveId" clId="{86790F5A-36B8-4356-ACAB-17576D45B7C2}"/>
    <pc:docChg chg="undo redo custSel modSld sldOrd">
      <pc:chgData name="tareq alaraj" userId="f2c93564e35d1f17" providerId="LiveId" clId="{86790F5A-36B8-4356-ACAB-17576D45B7C2}" dt="2024-07-19T22:57:50.056" v="3462" actId="20577"/>
      <pc:docMkLst>
        <pc:docMk/>
      </pc:docMkLst>
      <pc:sldChg chg="modSp mod">
        <pc:chgData name="tareq alaraj" userId="f2c93564e35d1f17" providerId="LiveId" clId="{86790F5A-36B8-4356-ACAB-17576D45B7C2}" dt="2024-07-19T22:57:50.056" v="3462" actId="20577"/>
        <pc:sldMkLst>
          <pc:docMk/>
          <pc:sldMk cId="2803092014" sldId="278"/>
        </pc:sldMkLst>
        <pc:spChg chg="mod">
          <ac:chgData name="tareq alaraj" userId="f2c93564e35d1f17" providerId="LiveId" clId="{86790F5A-36B8-4356-ACAB-17576D45B7C2}" dt="2024-07-19T22:57:50.056" v="3462" actId="20577"/>
          <ac:spMkLst>
            <pc:docMk/>
            <pc:sldMk cId="2803092014" sldId="278"/>
            <ac:spMk id="4" creationId="{10047101-8D42-6100-9CEA-AEC0FAEAB606}"/>
          </ac:spMkLst>
        </pc:spChg>
      </pc:sldChg>
      <pc:sldChg chg="modSp mod">
        <pc:chgData name="tareq alaraj" userId="f2c93564e35d1f17" providerId="LiveId" clId="{86790F5A-36B8-4356-ACAB-17576D45B7C2}" dt="2024-07-19T21:17:59.059" v="702" actId="20577"/>
        <pc:sldMkLst>
          <pc:docMk/>
          <pc:sldMk cId="2665045518" sldId="282"/>
        </pc:sldMkLst>
        <pc:spChg chg="mod">
          <ac:chgData name="tareq alaraj" userId="f2c93564e35d1f17" providerId="LiveId" clId="{86790F5A-36B8-4356-ACAB-17576D45B7C2}" dt="2024-07-19T21:17:40.390" v="663" actId="20577"/>
          <ac:spMkLst>
            <pc:docMk/>
            <pc:sldMk cId="2665045518" sldId="282"/>
            <ac:spMk id="2" creationId="{F5D5BE93-0252-3CC3-B567-14EC47EB8C7F}"/>
          </ac:spMkLst>
        </pc:spChg>
        <pc:spChg chg="mod">
          <ac:chgData name="tareq alaraj" userId="f2c93564e35d1f17" providerId="LiveId" clId="{86790F5A-36B8-4356-ACAB-17576D45B7C2}" dt="2024-07-19T21:17:59.059" v="702" actId="20577"/>
          <ac:spMkLst>
            <pc:docMk/>
            <pc:sldMk cId="2665045518" sldId="282"/>
            <ac:spMk id="3" creationId="{1ABCA07C-1908-B1EB-82FA-EC63DAAF4CF4}"/>
          </ac:spMkLst>
        </pc:spChg>
      </pc:sldChg>
      <pc:sldChg chg="modSp mod ord">
        <pc:chgData name="tareq alaraj" userId="f2c93564e35d1f17" providerId="LiveId" clId="{86790F5A-36B8-4356-ACAB-17576D45B7C2}" dt="2024-07-19T21:31:55.245" v="1086" actId="255"/>
        <pc:sldMkLst>
          <pc:docMk/>
          <pc:sldMk cId="652841706" sldId="284"/>
        </pc:sldMkLst>
        <pc:spChg chg="mod">
          <ac:chgData name="tareq alaraj" userId="f2c93564e35d1f17" providerId="LiveId" clId="{86790F5A-36B8-4356-ACAB-17576D45B7C2}" dt="2024-07-19T21:19:21.980" v="743" actId="20577"/>
          <ac:spMkLst>
            <pc:docMk/>
            <pc:sldMk cId="652841706" sldId="284"/>
            <ac:spMk id="2" creationId="{1C72343A-9CB0-F2AD-EF62-5DEE3E97F956}"/>
          </ac:spMkLst>
        </pc:spChg>
        <pc:spChg chg="mod">
          <ac:chgData name="tareq alaraj" userId="f2c93564e35d1f17" providerId="LiveId" clId="{86790F5A-36B8-4356-ACAB-17576D45B7C2}" dt="2024-07-19T21:31:55.245" v="1086" actId="255"/>
          <ac:spMkLst>
            <pc:docMk/>
            <pc:sldMk cId="652841706" sldId="284"/>
            <ac:spMk id="3" creationId="{1C6744DD-5BC8-42C8-4313-13CE95ED575B}"/>
          </ac:spMkLst>
        </pc:spChg>
      </pc:sldChg>
      <pc:sldChg chg="modSp mod">
        <pc:chgData name="tareq alaraj" userId="f2c93564e35d1f17" providerId="LiveId" clId="{86790F5A-36B8-4356-ACAB-17576D45B7C2}" dt="2024-07-19T21:38:30.960" v="1271" actId="20577"/>
        <pc:sldMkLst>
          <pc:docMk/>
          <pc:sldMk cId="2855514139" sldId="285"/>
        </pc:sldMkLst>
        <pc:spChg chg="mod">
          <ac:chgData name="tareq alaraj" userId="f2c93564e35d1f17" providerId="LiveId" clId="{86790F5A-36B8-4356-ACAB-17576D45B7C2}" dt="2024-07-19T21:38:30.960" v="1271" actId="20577"/>
          <ac:spMkLst>
            <pc:docMk/>
            <pc:sldMk cId="2855514139" sldId="285"/>
            <ac:spMk id="7" creationId="{8A84D4AF-8D29-5A55-F3F8-1E928E3B08FF}"/>
          </ac:spMkLst>
        </pc:spChg>
        <pc:spChg chg="mod">
          <ac:chgData name="tareq alaraj" userId="f2c93564e35d1f17" providerId="LiveId" clId="{86790F5A-36B8-4356-ACAB-17576D45B7C2}" dt="2024-07-19T21:37:00.608" v="1264" actId="20577"/>
          <ac:spMkLst>
            <pc:docMk/>
            <pc:sldMk cId="2855514139" sldId="285"/>
            <ac:spMk id="8" creationId="{6450744F-A4B6-FD90-F6DA-4EF9A192E377}"/>
          </ac:spMkLst>
        </pc:spChg>
      </pc:sldChg>
      <pc:sldChg chg="delSp modSp mod">
        <pc:chgData name="tareq alaraj" userId="f2c93564e35d1f17" providerId="LiveId" clId="{86790F5A-36B8-4356-ACAB-17576D45B7C2}" dt="2024-07-19T21:51:59.235" v="2408" actId="20577"/>
        <pc:sldMkLst>
          <pc:docMk/>
          <pc:sldMk cId="233018862" sldId="286"/>
        </pc:sldMkLst>
        <pc:spChg chg="mod">
          <ac:chgData name="tareq alaraj" userId="f2c93564e35d1f17" providerId="LiveId" clId="{86790F5A-36B8-4356-ACAB-17576D45B7C2}" dt="2024-07-19T21:51:59.235" v="2408" actId="20577"/>
          <ac:spMkLst>
            <pc:docMk/>
            <pc:sldMk cId="233018862" sldId="286"/>
            <ac:spMk id="3" creationId="{476CC09F-7383-3A4C-555C-35DA0BB4B76E}"/>
          </ac:spMkLst>
        </pc:spChg>
        <pc:spChg chg="del mod">
          <ac:chgData name="tareq alaraj" userId="f2c93564e35d1f17" providerId="LiveId" clId="{86790F5A-36B8-4356-ACAB-17576D45B7C2}" dt="2024-07-19T21:40:04.323" v="1274" actId="21"/>
          <ac:spMkLst>
            <pc:docMk/>
            <pc:sldMk cId="233018862" sldId="286"/>
            <ac:spMk id="6" creationId="{9BE7E655-DBBE-1E38-D543-EB34028F2F2B}"/>
          </ac:spMkLst>
        </pc:spChg>
        <pc:spChg chg="del mod">
          <ac:chgData name="tareq alaraj" userId="f2c93564e35d1f17" providerId="LiveId" clId="{86790F5A-36B8-4356-ACAB-17576D45B7C2}" dt="2024-07-19T21:40:15.684" v="1275" actId="21"/>
          <ac:spMkLst>
            <pc:docMk/>
            <pc:sldMk cId="233018862" sldId="286"/>
            <ac:spMk id="7" creationId="{845A03A5-6D4D-7072-B3BD-F2DA38CADEB0}"/>
          </ac:spMkLst>
        </pc:spChg>
      </pc:sldChg>
      <pc:sldChg chg="addSp delSp modSp mod">
        <pc:chgData name="tareq alaraj" userId="f2c93564e35d1f17" providerId="LiveId" clId="{86790F5A-36B8-4356-ACAB-17576D45B7C2}" dt="2024-07-19T22:20:43.249" v="2777" actId="20577"/>
        <pc:sldMkLst>
          <pc:docMk/>
          <pc:sldMk cId="3353460760" sldId="287"/>
        </pc:sldMkLst>
        <pc:spChg chg="add del mod">
          <ac:chgData name="tareq alaraj" userId="f2c93564e35d1f17" providerId="LiveId" clId="{86790F5A-36B8-4356-ACAB-17576D45B7C2}" dt="2024-07-19T22:14:09.546" v="2532" actId="21"/>
          <ac:spMkLst>
            <pc:docMk/>
            <pc:sldMk cId="3353460760" sldId="287"/>
            <ac:spMk id="3" creationId="{476CC09F-7383-3A4C-555C-35DA0BB4B76E}"/>
          </ac:spMkLst>
        </pc:spChg>
        <pc:spChg chg="add del mod">
          <ac:chgData name="tareq alaraj" userId="f2c93564e35d1f17" providerId="LiveId" clId="{86790F5A-36B8-4356-ACAB-17576D45B7C2}" dt="2024-07-19T22:11:39.260" v="2445" actId="21"/>
          <ac:spMkLst>
            <pc:docMk/>
            <pc:sldMk cId="3353460760" sldId="287"/>
            <ac:spMk id="4" creationId="{421388AC-6F1C-2187-FAE2-2A3411A7A683}"/>
          </ac:spMkLst>
        </pc:spChg>
        <pc:spChg chg="del">
          <ac:chgData name="tareq alaraj" userId="f2c93564e35d1f17" providerId="LiveId" clId="{86790F5A-36B8-4356-ACAB-17576D45B7C2}" dt="2024-07-19T22:09:57.572" v="2434" actId="21"/>
          <ac:spMkLst>
            <pc:docMk/>
            <pc:sldMk cId="3353460760" sldId="287"/>
            <ac:spMk id="6" creationId="{9BE7E655-DBBE-1E38-D543-EB34028F2F2B}"/>
          </ac:spMkLst>
        </pc:spChg>
        <pc:spChg chg="del">
          <ac:chgData name="tareq alaraj" userId="f2c93564e35d1f17" providerId="LiveId" clId="{86790F5A-36B8-4356-ACAB-17576D45B7C2}" dt="2024-07-19T22:10:03.116" v="2435" actId="21"/>
          <ac:spMkLst>
            <pc:docMk/>
            <pc:sldMk cId="3353460760" sldId="287"/>
            <ac:spMk id="7" creationId="{845A03A5-6D4D-7072-B3BD-F2DA38CADEB0}"/>
          </ac:spMkLst>
        </pc:spChg>
        <pc:spChg chg="add del mod">
          <ac:chgData name="tareq alaraj" userId="f2c93564e35d1f17" providerId="LiveId" clId="{86790F5A-36B8-4356-ACAB-17576D45B7C2}" dt="2024-07-19T22:11:42.212" v="2446" actId="21"/>
          <ac:spMkLst>
            <pc:docMk/>
            <pc:sldMk cId="3353460760" sldId="287"/>
            <ac:spMk id="8" creationId="{247D13DB-9278-E03E-1B1C-8C39DDEB39D5}"/>
          </ac:spMkLst>
        </pc:spChg>
        <pc:spChg chg="add del mod">
          <ac:chgData name="tareq alaraj" userId="f2c93564e35d1f17" providerId="LiveId" clId="{86790F5A-36B8-4356-ACAB-17576D45B7C2}" dt="2024-07-19T22:11:36.111" v="2444" actId="21"/>
          <ac:spMkLst>
            <pc:docMk/>
            <pc:sldMk cId="3353460760" sldId="287"/>
            <ac:spMk id="9" creationId="{97ADA0F0-DB5E-DA67-D929-210F1C79644B}"/>
          </ac:spMkLst>
        </pc:spChg>
        <pc:spChg chg="add del mod">
          <ac:chgData name="tareq alaraj" userId="f2c93564e35d1f17" providerId="LiveId" clId="{86790F5A-36B8-4356-ACAB-17576D45B7C2}" dt="2024-07-19T22:14:10.210" v="2536" actId="21"/>
          <ac:spMkLst>
            <pc:docMk/>
            <pc:sldMk cId="3353460760" sldId="287"/>
            <ac:spMk id="10" creationId="{84FF4A9D-1ED8-BA9A-F372-4D68266B7112}"/>
          </ac:spMkLst>
        </pc:spChg>
        <pc:spChg chg="add del mod">
          <ac:chgData name="tareq alaraj" userId="f2c93564e35d1f17" providerId="LiveId" clId="{86790F5A-36B8-4356-ACAB-17576D45B7C2}" dt="2024-07-19T22:14:09.988" v="2535" actId="21"/>
          <ac:spMkLst>
            <pc:docMk/>
            <pc:sldMk cId="3353460760" sldId="287"/>
            <ac:spMk id="12" creationId="{F79309C3-A330-9124-F857-C26369E80219}"/>
          </ac:spMkLst>
        </pc:spChg>
        <pc:spChg chg="add mod">
          <ac:chgData name="tareq alaraj" userId="f2c93564e35d1f17" providerId="LiveId" clId="{86790F5A-36B8-4356-ACAB-17576D45B7C2}" dt="2024-07-19T22:20:43.249" v="2777" actId="20577"/>
          <ac:spMkLst>
            <pc:docMk/>
            <pc:sldMk cId="3353460760" sldId="287"/>
            <ac:spMk id="13" creationId="{8A4F833C-A5C9-D877-AC4D-0D7E20165B00}"/>
          </ac:spMkLst>
        </pc:spChg>
        <pc:spChg chg="add del mod">
          <ac:chgData name="tareq alaraj" userId="f2c93564e35d1f17" providerId="LiveId" clId="{86790F5A-36B8-4356-ACAB-17576D45B7C2}" dt="2024-07-19T22:13:56.770" v="2516" actId="20577"/>
          <ac:spMkLst>
            <pc:docMk/>
            <pc:sldMk cId="3353460760" sldId="287"/>
            <ac:spMk id="14" creationId="{84FF4A9D-1ED8-BA9A-F372-4D68266B7112}"/>
          </ac:spMkLst>
        </pc:spChg>
      </pc:sldChg>
      <pc:sldChg chg="addSp modSp mod">
        <pc:chgData name="tareq alaraj" userId="f2c93564e35d1f17" providerId="LiveId" clId="{86790F5A-36B8-4356-ACAB-17576D45B7C2}" dt="2024-07-19T22:44:01.809" v="3267" actId="2711"/>
        <pc:sldMkLst>
          <pc:docMk/>
          <pc:sldMk cId="414523832" sldId="288"/>
        </pc:sldMkLst>
        <pc:spChg chg="mod">
          <ac:chgData name="tareq alaraj" userId="f2c93564e35d1f17" providerId="LiveId" clId="{86790F5A-36B8-4356-ACAB-17576D45B7C2}" dt="2024-07-19T22:27:25.319" v="2824" actId="782"/>
          <ac:spMkLst>
            <pc:docMk/>
            <pc:sldMk cId="414523832" sldId="288"/>
            <ac:spMk id="2" creationId="{338A15DE-D135-0710-9984-A0A55E960CB0}"/>
          </ac:spMkLst>
        </pc:spChg>
        <pc:spChg chg="mod">
          <ac:chgData name="tareq alaraj" userId="f2c93564e35d1f17" providerId="LiveId" clId="{86790F5A-36B8-4356-ACAB-17576D45B7C2}" dt="2024-07-19T22:44:01.809" v="3267" actId="2711"/>
          <ac:spMkLst>
            <pc:docMk/>
            <pc:sldMk cId="414523832" sldId="288"/>
            <ac:spMk id="3" creationId="{ECC8AA23-D8D0-93BE-5C5F-103A750B0D2F}"/>
          </ac:spMkLst>
        </pc:spChg>
        <pc:spChg chg="add mod">
          <ac:chgData name="tareq alaraj" userId="f2c93564e35d1f17" providerId="LiveId" clId="{86790F5A-36B8-4356-ACAB-17576D45B7C2}" dt="2024-07-19T22:32:59.409" v="2938" actId="207"/>
          <ac:spMkLst>
            <pc:docMk/>
            <pc:sldMk cId="414523832" sldId="288"/>
            <ac:spMk id="5" creationId="{64E0C578-842C-2291-F64B-0B00CD75A980}"/>
          </ac:spMkLst>
        </pc:spChg>
        <pc:spChg chg="add mod">
          <ac:chgData name="tareq alaraj" userId="f2c93564e35d1f17" providerId="LiveId" clId="{86790F5A-36B8-4356-ACAB-17576D45B7C2}" dt="2024-07-19T22:38:27.532" v="3234" actId="1076"/>
          <ac:spMkLst>
            <pc:docMk/>
            <pc:sldMk cId="414523832" sldId="288"/>
            <ac:spMk id="10" creationId="{B1E7DB6E-584E-BADC-AC2B-C2DA5AFD8232}"/>
          </ac:spMkLst>
        </pc:spChg>
        <pc:picChg chg="mod ord">
          <ac:chgData name="tareq alaraj" userId="f2c93564e35d1f17" providerId="LiveId" clId="{86790F5A-36B8-4356-ACAB-17576D45B7C2}" dt="2024-07-19T22:38:19.191" v="3233" actId="1076"/>
          <ac:picMkLst>
            <pc:docMk/>
            <pc:sldMk cId="414523832" sldId="288"/>
            <ac:picMk id="20" creationId="{A7019768-5E2A-F9D1-62D6-EC7C5F0BBEC9}"/>
          </ac:picMkLst>
        </pc:picChg>
      </pc:sldChg>
      <pc:sldChg chg="addSp delSp modSp mod">
        <pc:chgData name="tareq alaraj" userId="f2c93564e35d1f17" providerId="LiveId" clId="{86790F5A-36B8-4356-ACAB-17576D45B7C2}" dt="2024-07-19T22:50:01.625" v="3412" actId="20577"/>
        <pc:sldMkLst>
          <pc:docMk/>
          <pc:sldMk cId="118667928" sldId="290"/>
        </pc:sldMkLst>
        <pc:spChg chg="mod">
          <ac:chgData name="tareq alaraj" userId="f2c93564e35d1f17" providerId="LiveId" clId="{86790F5A-36B8-4356-ACAB-17576D45B7C2}" dt="2024-07-19T22:46:24.333" v="3315" actId="20577"/>
          <ac:spMkLst>
            <pc:docMk/>
            <pc:sldMk cId="118667928" sldId="290"/>
            <ac:spMk id="2" creationId="{5D030A76-B788-B363-104E-266B7C7F7208}"/>
          </ac:spMkLst>
        </pc:spChg>
        <pc:spChg chg="mod">
          <ac:chgData name="tareq alaraj" userId="f2c93564e35d1f17" providerId="LiveId" clId="{86790F5A-36B8-4356-ACAB-17576D45B7C2}" dt="2024-07-19T22:50:01.625" v="3412" actId="20577"/>
          <ac:spMkLst>
            <pc:docMk/>
            <pc:sldMk cId="118667928" sldId="290"/>
            <ac:spMk id="3" creationId="{05948542-FCE1-3AE6-C6C9-17975609DF70}"/>
          </ac:spMkLst>
        </pc:spChg>
        <pc:spChg chg="del">
          <ac:chgData name="tareq alaraj" userId="f2c93564e35d1f17" providerId="LiveId" clId="{86790F5A-36B8-4356-ACAB-17576D45B7C2}" dt="2024-07-19T22:43:27.481" v="3264" actId="21"/>
          <ac:spMkLst>
            <pc:docMk/>
            <pc:sldMk cId="118667928" sldId="290"/>
            <ac:spMk id="4" creationId="{3EE67564-0457-E486-97D0-8109D2C97B3F}"/>
          </ac:spMkLst>
        </pc:spChg>
        <pc:spChg chg="add del mod">
          <ac:chgData name="tareq alaraj" userId="f2c93564e35d1f17" providerId="LiveId" clId="{86790F5A-36B8-4356-ACAB-17576D45B7C2}" dt="2024-07-19T22:43:36.841" v="3265" actId="21"/>
          <ac:spMkLst>
            <pc:docMk/>
            <pc:sldMk cId="118667928" sldId="290"/>
            <ac:spMk id="6" creationId="{06BB3E07-42AC-51DB-9AE8-0B77AA6DEC02}"/>
          </ac:spMkLst>
        </pc:spChg>
      </pc:sldChg>
      <pc:sldChg chg="modSp mod">
        <pc:chgData name="tareq alaraj" userId="f2c93564e35d1f17" providerId="LiveId" clId="{86790F5A-36B8-4356-ACAB-17576D45B7C2}" dt="2024-07-19T22:57:02.852" v="3426" actId="20577"/>
        <pc:sldMkLst>
          <pc:docMk/>
          <pc:sldMk cId="2547630249" sldId="292"/>
        </pc:sldMkLst>
        <pc:spChg chg="mod">
          <ac:chgData name="tareq alaraj" userId="f2c93564e35d1f17" providerId="LiveId" clId="{86790F5A-36B8-4356-ACAB-17576D45B7C2}" dt="2024-07-19T22:57:02.852" v="3426" actId="20577"/>
          <ac:spMkLst>
            <pc:docMk/>
            <pc:sldMk cId="2547630249" sldId="292"/>
            <ac:spMk id="3" creationId="{1BE98EFF-197D-3136-70B9-7BBD30A48931}"/>
          </ac:spMkLst>
        </pc:spChg>
      </pc:sldChg>
    </pc:docChg>
  </pc:docChgLst>
  <pc:docChgLst>
    <pc:chgData name="فرح عبد الخالق جمعه المهداوى" userId="S::120220512003@st.ahu.edu.jo::5f77b9d1-ad71-4cef-a875-82b7ee8831f5" providerId="AD" clId="Web-{0789835A-E4FE-794D-6D52-B3E44CC8F35C}"/>
    <pc:docChg chg="modSld">
      <pc:chgData name="فرح عبد الخالق جمعه المهداوى" userId="S::120220512003@st.ahu.edu.jo::5f77b9d1-ad71-4cef-a875-82b7ee8831f5" providerId="AD" clId="Web-{0789835A-E4FE-794D-6D52-B3E44CC8F35C}" dt="2024-07-25T02:01:55.525" v="16" actId="1076"/>
      <pc:docMkLst>
        <pc:docMk/>
      </pc:docMkLst>
      <pc:sldChg chg="modSp">
        <pc:chgData name="فرح عبد الخالق جمعه المهداوى" userId="S::120220512003@st.ahu.edu.jo::5f77b9d1-ad71-4cef-a875-82b7ee8831f5" providerId="AD" clId="Web-{0789835A-E4FE-794D-6D52-B3E44CC8F35C}" dt="2024-07-25T01:05:54.909" v="1" actId="20577"/>
        <pc:sldMkLst>
          <pc:docMk/>
          <pc:sldMk cId="652841706" sldId="284"/>
        </pc:sldMkLst>
        <pc:spChg chg="mod">
          <ac:chgData name="فرح عبد الخالق جمعه المهداوى" userId="S::120220512003@st.ahu.edu.jo::5f77b9d1-ad71-4cef-a875-82b7ee8831f5" providerId="AD" clId="Web-{0789835A-E4FE-794D-6D52-B3E44CC8F35C}" dt="2024-07-25T01:05:54.909" v="1" actId="20577"/>
          <ac:spMkLst>
            <pc:docMk/>
            <pc:sldMk cId="652841706" sldId="284"/>
            <ac:spMk id="3" creationId="{1C6744DD-5BC8-42C8-4313-13CE95ED575B}"/>
          </ac:spMkLst>
        </pc:spChg>
      </pc:sldChg>
      <pc:sldChg chg="modSp">
        <pc:chgData name="فرح عبد الخالق جمعه المهداوى" userId="S::120220512003@st.ahu.edu.jo::5f77b9d1-ad71-4cef-a875-82b7ee8831f5" providerId="AD" clId="Web-{0789835A-E4FE-794D-6D52-B3E44CC8F35C}" dt="2024-07-25T01:47:31.085" v="13" actId="20577"/>
        <pc:sldMkLst>
          <pc:docMk/>
          <pc:sldMk cId="3353460760" sldId="287"/>
        </pc:sldMkLst>
        <pc:spChg chg="mod">
          <ac:chgData name="فرح عبد الخالق جمعه المهداوى" userId="S::120220512003@st.ahu.edu.jo::5f77b9d1-ad71-4cef-a875-82b7ee8831f5" providerId="AD" clId="Web-{0789835A-E4FE-794D-6D52-B3E44CC8F35C}" dt="2024-07-25T01:47:31.085" v="13" actId="20577"/>
          <ac:spMkLst>
            <pc:docMk/>
            <pc:sldMk cId="3353460760" sldId="287"/>
            <ac:spMk id="13" creationId="{8A4F833C-A5C9-D877-AC4D-0D7E20165B00}"/>
          </ac:spMkLst>
        </pc:spChg>
      </pc:sldChg>
      <pc:sldChg chg="modSp">
        <pc:chgData name="فرح عبد الخالق جمعه المهداوى" userId="S::120220512003@st.ahu.edu.jo::5f77b9d1-ad71-4cef-a875-82b7ee8831f5" providerId="AD" clId="Web-{0789835A-E4FE-794D-6D52-B3E44CC8F35C}" dt="2024-07-25T02:01:55.525" v="16" actId="1076"/>
        <pc:sldMkLst>
          <pc:docMk/>
          <pc:sldMk cId="414523832" sldId="288"/>
        </pc:sldMkLst>
        <pc:spChg chg="mod">
          <ac:chgData name="فرح عبد الخالق جمعه المهداوى" userId="S::120220512003@st.ahu.edu.jo::5f77b9d1-ad71-4cef-a875-82b7ee8831f5" providerId="AD" clId="Web-{0789835A-E4FE-794D-6D52-B3E44CC8F35C}" dt="2024-07-25T01:57:05.042" v="15" actId="20577"/>
          <ac:spMkLst>
            <pc:docMk/>
            <pc:sldMk cId="414523832" sldId="288"/>
            <ac:spMk id="2" creationId="{338A15DE-D135-0710-9984-A0A55E960CB0}"/>
          </ac:spMkLst>
        </pc:spChg>
        <pc:picChg chg="mod">
          <ac:chgData name="فرح عبد الخالق جمعه المهداوى" userId="S::120220512003@st.ahu.edu.jo::5f77b9d1-ad71-4cef-a875-82b7ee8831f5" providerId="AD" clId="Web-{0789835A-E4FE-794D-6D52-B3E44CC8F35C}" dt="2024-07-25T02:01:55.525" v="16" actId="1076"/>
          <ac:picMkLst>
            <pc:docMk/>
            <pc:sldMk cId="414523832" sldId="288"/>
            <ac:picMk id="20" creationId="{A7019768-5E2A-F9D1-62D6-EC7C5F0BBEC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5F4DCF1-ECAF-F7A7-2FE7-5E8E893BC44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C1330B0-5BAC-7408-8C3C-78D8336840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BC71B-6527-4638-937B-C93EB849CB02}" type="datetimeFigureOut">
              <a:rPr lang="en-US" smtClean="0"/>
              <a:t>8/21/24</a:t>
            </a:fld>
            <a:endParaRPr lang="en-US" dirty="0"/>
          </a:p>
        </p:txBody>
      </p:sp>
      <p:sp>
        <p:nvSpPr>
          <p:cNvPr id="4" name="Footer Placeholder 3">
            <a:extLst>
              <a:ext uri="{FF2B5EF4-FFF2-40B4-BE49-F238E27FC236}">
                <a16:creationId xmlns:a16="http://schemas.microsoft.com/office/drawing/2014/main" id="{F0D7EEB3-E0A5-7440-F7ED-F59975ED1E8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F548D11-7466-6432-3BF5-64A1A1FA59C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A70580-B89C-4157-871D-6B9318EE5F58}" type="slidenum">
              <a:rPr lang="en-US" smtClean="0"/>
              <a:t>‹#›</a:t>
            </a:fld>
            <a:endParaRPr lang="en-US" dirty="0"/>
          </a:p>
        </p:txBody>
      </p:sp>
    </p:spTree>
    <p:extLst>
      <p:ext uri="{BB962C8B-B14F-4D97-AF65-F5344CB8AC3E}">
        <p14:creationId xmlns:p14="http://schemas.microsoft.com/office/powerpoint/2010/main" val="294315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5465A2-8C9C-419F-9FD8-234480873777}" type="datetimeFigureOut">
              <a:rPr lang="en-US" smtClean="0"/>
              <a:t>8/21/24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F00E9-A49D-4007-B3B9-A3783809E505}" type="slidenum">
              <a:rPr lang="en-US" smtClean="0"/>
              <a:t>‹#›</a:t>
            </a:fld>
            <a:endParaRPr lang="en-US" dirty="0"/>
          </a:p>
        </p:txBody>
      </p:sp>
    </p:spTree>
    <p:extLst>
      <p:ext uri="{BB962C8B-B14F-4D97-AF65-F5344CB8AC3E}">
        <p14:creationId xmlns:p14="http://schemas.microsoft.com/office/powerpoint/2010/main" val="220969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1</a:t>
            </a:fld>
            <a:endParaRPr lang="en-US" dirty="0"/>
          </a:p>
        </p:txBody>
      </p:sp>
    </p:spTree>
    <p:extLst>
      <p:ext uri="{BB962C8B-B14F-4D97-AF65-F5344CB8AC3E}">
        <p14:creationId xmlns:p14="http://schemas.microsoft.com/office/powerpoint/2010/main" val="218922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2</a:t>
            </a:fld>
            <a:endParaRPr lang="en-US" dirty="0"/>
          </a:p>
        </p:txBody>
      </p:sp>
    </p:spTree>
    <p:extLst>
      <p:ext uri="{BB962C8B-B14F-4D97-AF65-F5344CB8AC3E}">
        <p14:creationId xmlns:p14="http://schemas.microsoft.com/office/powerpoint/2010/main" val="560649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3</a:t>
            </a:fld>
            <a:endParaRPr lang="en-US" dirty="0"/>
          </a:p>
        </p:txBody>
      </p:sp>
    </p:spTree>
    <p:extLst>
      <p:ext uri="{BB962C8B-B14F-4D97-AF65-F5344CB8AC3E}">
        <p14:creationId xmlns:p14="http://schemas.microsoft.com/office/powerpoint/2010/main" val="386789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4</a:t>
            </a:fld>
            <a:endParaRPr lang="en-US" dirty="0"/>
          </a:p>
        </p:txBody>
      </p:sp>
    </p:spTree>
    <p:extLst>
      <p:ext uri="{BB962C8B-B14F-4D97-AF65-F5344CB8AC3E}">
        <p14:creationId xmlns:p14="http://schemas.microsoft.com/office/powerpoint/2010/main" val="603191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5</a:t>
            </a:fld>
            <a:endParaRPr lang="en-US" dirty="0"/>
          </a:p>
        </p:txBody>
      </p:sp>
    </p:spTree>
    <p:extLst>
      <p:ext uri="{BB962C8B-B14F-4D97-AF65-F5344CB8AC3E}">
        <p14:creationId xmlns:p14="http://schemas.microsoft.com/office/powerpoint/2010/main" val="223163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6</a:t>
            </a:fld>
            <a:endParaRPr lang="en-US" dirty="0"/>
          </a:p>
        </p:txBody>
      </p:sp>
    </p:spTree>
    <p:extLst>
      <p:ext uri="{BB962C8B-B14F-4D97-AF65-F5344CB8AC3E}">
        <p14:creationId xmlns:p14="http://schemas.microsoft.com/office/powerpoint/2010/main" val="433056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F00E9-A49D-4007-B3B9-A3783809E505}" type="slidenum">
              <a:rPr lang="en-US" smtClean="0"/>
              <a:t>7</a:t>
            </a:fld>
            <a:endParaRPr lang="en-US" dirty="0"/>
          </a:p>
        </p:txBody>
      </p:sp>
    </p:spTree>
    <p:extLst>
      <p:ext uri="{BB962C8B-B14F-4D97-AF65-F5344CB8AC3E}">
        <p14:creationId xmlns:p14="http://schemas.microsoft.com/office/powerpoint/2010/main" val="307048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3359149" y="389840"/>
            <a:ext cx="8281987" cy="2954655"/>
          </a:xfrm>
        </p:spPr>
        <p:txBody>
          <a:bodyPr anchor="t" anchorCtr="0">
            <a:normAutofit/>
          </a:bodyPr>
          <a:lstStyle>
            <a:lvl1pPr algn="l">
              <a:lnSpc>
                <a:spcPct val="100000"/>
              </a:lnSpc>
              <a:defRPr sz="6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3359149" y="3536951"/>
            <a:ext cx="8281989" cy="2555874"/>
          </a:xfrm>
        </p:spPr>
        <p:txBody>
          <a:bodyPr>
            <a:norm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lstStyle/>
          <a:p>
            <a:fld id="{DBA1B0FB-D917-4C8C-928F-313BD683BF39}" type="slidenum">
              <a:rPr lang="en-US" smtClean="0"/>
              <a:t>‹#›</a:t>
            </a:fld>
            <a:endParaRPr lang="en-US" dirty="0"/>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612445" y="48188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AAA7AB09-557C-41AD-9113-FF9F68FA1035}"/>
              </a:ext>
            </a:extLst>
          </p:cNvPr>
          <p:cNvSpPr/>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1329952" y="4524379"/>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393626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79361-B9A1-48F2-9473-23DE30E2D151}"/>
              </a:ext>
            </a:extLst>
          </p:cNvPr>
          <p:cNvSpPr>
            <a:spLocks noGrp="1"/>
          </p:cNvSpPr>
          <p:nvPr>
            <p:ph type="title"/>
          </p:nvPr>
        </p:nvSpPr>
        <p:spPr>
          <a:xfrm>
            <a:off x="550862" y="503906"/>
            <a:ext cx="11090275" cy="1333057"/>
          </a:xfrm>
        </p:spPr>
        <p:txBody>
          <a:bodyPr vert="horz" wrap="square" lIns="0" tIns="0" rIns="0" bIns="0" rtlCol="0" anchor="t" anchorCtr="0">
            <a:normAutofit/>
          </a:bodyPr>
          <a:lstStyle>
            <a:lvl1pPr>
              <a:defRPr lang="en-US" dirty="0"/>
            </a:lvl1pPr>
          </a:lstStyle>
          <a:p>
            <a:pPr lvl="0"/>
            <a:r>
              <a:rPr lang="en-US"/>
              <a:t>Click to edit Master title style</a:t>
            </a:r>
            <a:endParaRPr lang="en-US" dirty="0"/>
          </a:p>
        </p:txBody>
      </p:sp>
      <p:sp>
        <p:nvSpPr>
          <p:cNvPr id="3" name="Vertical Text Placeholder 2">
            <a:extLst>
              <a:ext uri="{FF2B5EF4-FFF2-40B4-BE49-F238E27FC236}">
                <a16:creationId xmlns:a16="http://schemas.microsoft.com/office/drawing/2014/main" id="{FD986779-C2F3-447D-85F7-F6B0E2C97D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307730566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56583A-514F-4632-820D-E7EE236A465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73CBBB-7DDC-4437-8C7D-22A1C35202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C69EBF-DA20-4024-8006-B158D571E08E}"/>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ADBAC8B9-14B5-4DF1-994D-AB47DB3BA0C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876582-5F9B-4F5E-AAD5-D608CB68EA3D}"/>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74893063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2053C-0E9C-4159-B7C9-6AB74343918D}"/>
              </a:ext>
            </a:extLst>
          </p:cNvPr>
          <p:cNvSpPr>
            <a:spLocks noGrp="1"/>
          </p:cNvSpPr>
          <p:nvPr>
            <p:ph type="title" hasCustomPrompt="1"/>
          </p:nvPr>
        </p:nvSpPr>
        <p:spPr>
          <a:xfrm>
            <a:off x="7018020" y="662937"/>
            <a:ext cx="4624442" cy="5542025"/>
          </a:xfrm>
        </p:spPr>
        <p:txBody>
          <a:bodyPr vert="horz" wrap="square" lIns="0" tIns="0" rIns="0" bIns="0" rtlCol="0" anchor="ctr" anchorCtr="0">
            <a:normAutofit/>
          </a:bodyPr>
          <a:lstStyle>
            <a:lvl1pPr>
              <a:defRPr lang="en-US" dirty="0"/>
            </a:lvl1pPr>
          </a:lstStyle>
          <a:p>
            <a:pPr lvl="0">
              <a:lnSpc>
                <a:spcPct val="100000"/>
              </a:lnSpc>
            </a:pPr>
            <a:r>
              <a:rPr lang="en-US" dirty="0"/>
              <a:t>Click to add title</a:t>
            </a:r>
          </a:p>
        </p:txBody>
      </p:sp>
      <p:sp>
        <p:nvSpPr>
          <p:cNvPr id="9" name="Picture Placeholder 8">
            <a:extLst>
              <a:ext uri="{FF2B5EF4-FFF2-40B4-BE49-F238E27FC236}">
                <a16:creationId xmlns:a16="http://schemas.microsoft.com/office/drawing/2014/main" id="{988CE9D0-E6DB-A38D-ED84-A53D0493E6D0}"/>
              </a:ext>
            </a:extLst>
          </p:cNvPr>
          <p:cNvSpPr>
            <a:spLocks noGrp="1"/>
          </p:cNvSpPr>
          <p:nvPr>
            <p:ph type="pic" sz="quarter" idx="13" hasCustomPrompt="1"/>
          </p:nvPr>
        </p:nvSpPr>
        <p:spPr>
          <a:xfrm>
            <a:off x="0" y="0"/>
            <a:ext cx="6267450" cy="6858000"/>
          </a:xfrm>
        </p:spPr>
        <p:txBody>
          <a:bodyPr>
            <a:normAutofit/>
          </a:bodyPr>
          <a:lstStyle>
            <a:lvl1pPr marL="0" indent="0" algn="ctr">
              <a:buNone/>
              <a:defRPr sz="2000"/>
            </a:lvl1pPr>
          </a:lstStyle>
          <a:p>
            <a:r>
              <a:rPr lang="en-US" dirty="0"/>
              <a:t>Click icon to insert picture</a:t>
            </a:r>
          </a:p>
        </p:txBody>
      </p:sp>
    </p:spTree>
    <p:extLst>
      <p:ext uri="{BB962C8B-B14F-4D97-AF65-F5344CB8AC3E}">
        <p14:creationId xmlns:p14="http://schemas.microsoft.com/office/powerpoint/2010/main" val="411926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3C4A872-A473-BFD2-150E-387250C2B4DA}"/>
              </a:ext>
              <a:ext uri="{C183D7F6-B498-43B3-948B-1728B52AA6E4}">
                <adec:decorative xmlns:adec="http://schemas.microsoft.com/office/drawing/2017/decorative" val="1"/>
              </a:ext>
            </a:extLst>
          </p:cNvPr>
          <p:cNvGrpSpPr/>
          <p:nvPr userDrawn="1"/>
        </p:nvGrpSpPr>
        <p:grpSpPr>
          <a:xfrm>
            <a:off x="613998" y="5334748"/>
            <a:ext cx="678135" cy="990000"/>
            <a:chOff x="10490969" y="1448827"/>
            <a:chExt cx="678135" cy="990000"/>
          </a:xfrm>
        </p:grpSpPr>
        <p:sp>
          <p:nvSpPr>
            <p:cNvPr id="24" name="Freeform: Shape 23">
              <a:extLst>
                <a:ext uri="{FF2B5EF4-FFF2-40B4-BE49-F238E27FC236}">
                  <a16:creationId xmlns:a16="http://schemas.microsoft.com/office/drawing/2014/main" id="{C5C8D53B-A579-BCFA-58E8-C386DABC92CD}"/>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Oval 24">
              <a:extLst>
                <a:ext uri="{FF2B5EF4-FFF2-40B4-BE49-F238E27FC236}">
                  <a16:creationId xmlns:a16="http://schemas.microsoft.com/office/drawing/2014/main" id="{23A34CAC-4A03-ADDB-E97F-8675E68FC0B3}"/>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6" name="Oval 25">
              <a:extLst>
                <a:ext uri="{FF2B5EF4-FFF2-40B4-BE49-F238E27FC236}">
                  <a16:creationId xmlns:a16="http://schemas.microsoft.com/office/drawing/2014/main" id="{0C733506-2F0D-8F31-52D1-5244F04A706B}"/>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Freeform: Shape 26">
              <a:extLst>
                <a:ext uri="{FF2B5EF4-FFF2-40B4-BE49-F238E27FC236}">
                  <a16:creationId xmlns:a16="http://schemas.microsoft.com/office/drawing/2014/main" id="{29356E3D-E14C-9C43-7CE4-A7156B1E10DB}"/>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0" name="Title 19">
            <a:extLst>
              <a:ext uri="{FF2B5EF4-FFF2-40B4-BE49-F238E27FC236}">
                <a16:creationId xmlns:a16="http://schemas.microsoft.com/office/drawing/2014/main" id="{85C652DA-55F6-9691-4254-344E0A4E9ABF}"/>
              </a:ext>
            </a:extLst>
          </p:cNvPr>
          <p:cNvSpPr>
            <a:spLocks noGrp="1"/>
          </p:cNvSpPr>
          <p:nvPr>
            <p:ph type="title" hasCustomPrompt="1"/>
          </p:nvPr>
        </p:nvSpPr>
        <p:spPr>
          <a:xfrm>
            <a:off x="550863" y="483924"/>
            <a:ext cx="11090275" cy="1684059"/>
          </a:xfrm>
        </p:spPr>
        <p:txBody>
          <a:bodyPr anchor="b">
            <a:normAutofit/>
          </a:bodyPr>
          <a:lstStyle>
            <a:lvl1pPr>
              <a:defRPr sz="4000"/>
            </a:lvl1pPr>
          </a:lstStyle>
          <a:p>
            <a:r>
              <a:rPr lang="en-US" dirty="0"/>
              <a:t>Click to add title</a:t>
            </a:r>
          </a:p>
        </p:txBody>
      </p:sp>
      <p:sp>
        <p:nvSpPr>
          <p:cNvPr id="22" name="Content Placeholder 21">
            <a:extLst>
              <a:ext uri="{FF2B5EF4-FFF2-40B4-BE49-F238E27FC236}">
                <a16:creationId xmlns:a16="http://schemas.microsoft.com/office/drawing/2014/main" id="{4DB7AC4F-2818-7F0D-AC6A-736D5F2C7392}"/>
              </a:ext>
            </a:extLst>
          </p:cNvPr>
          <p:cNvSpPr>
            <a:spLocks noGrp="1"/>
          </p:cNvSpPr>
          <p:nvPr>
            <p:ph sz="quarter" idx="13" hasCustomPrompt="1"/>
          </p:nvPr>
        </p:nvSpPr>
        <p:spPr>
          <a:xfrm>
            <a:off x="550863" y="2419350"/>
            <a:ext cx="11090274" cy="3913188"/>
          </a:xfrm>
        </p:spPr>
        <p:txBody>
          <a:bodyPr>
            <a:normAutofit/>
          </a:bodyPr>
          <a:lstStyle>
            <a:lvl1pPr marL="0" indent="0">
              <a:buNone/>
              <a:defRPr sz="18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lstStyle/>
          <a:p>
            <a:r>
              <a:rPr lang="en-US"/>
              <a:t>20XX</a:t>
            </a:r>
            <a:endParaRPr lang="en-US" dirty="0"/>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lstStyle/>
          <a:p>
            <a:fld id="{DBA1B0FB-D917-4C8C-928F-313BD683BF39}" type="slidenum">
              <a:rPr lang="en-US" smtClean="0"/>
              <a:t>‹#›</a:t>
            </a:fld>
            <a:endParaRPr lang="en-US" dirty="0"/>
          </a:p>
        </p:txBody>
      </p:sp>
      <p:grpSp>
        <p:nvGrpSpPr>
          <p:cNvPr id="5" name="Group 4">
            <a:extLst>
              <a:ext uri="{FF2B5EF4-FFF2-40B4-BE49-F238E27FC236}">
                <a16:creationId xmlns:a16="http://schemas.microsoft.com/office/drawing/2014/main" id="{6C61DF04-D7CB-2B19-8BB9-3E90A661973E}"/>
              </a:ext>
              <a:ext uri="{C183D7F6-B498-43B3-948B-1728B52AA6E4}">
                <adec:decorative xmlns:adec="http://schemas.microsoft.com/office/drawing/2017/decorative" val="1"/>
              </a:ext>
            </a:extLst>
          </p:cNvPr>
          <p:cNvGrpSpPr/>
          <p:nvPr userDrawn="1"/>
        </p:nvGrpSpPr>
        <p:grpSpPr>
          <a:xfrm>
            <a:off x="9010824" y="1514007"/>
            <a:ext cx="734257" cy="760506"/>
            <a:chOff x="5243759" y="1363788"/>
            <a:chExt cx="734257" cy="760506"/>
          </a:xfrm>
        </p:grpSpPr>
        <p:sp>
          <p:nvSpPr>
            <p:cNvPr id="6" name="Freeform 5">
              <a:extLst>
                <a:ext uri="{FF2B5EF4-FFF2-40B4-BE49-F238E27FC236}">
                  <a16:creationId xmlns:a16="http://schemas.microsoft.com/office/drawing/2014/main" id="{5DE1CC00-F893-E215-8086-65B6605C5FC9}"/>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Freeform 6">
              <a:extLst>
                <a:ext uri="{FF2B5EF4-FFF2-40B4-BE49-F238E27FC236}">
                  <a16:creationId xmlns:a16="http://schemas.microsoft.com/office/drawing/2014/main" id="{6EBF50D9-F9B8-ADB3-8B4A-AF19564EE6EB}"/>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Freeform 8">
              <a:extLst>
                <a:ext uri="{FF2B5EF4-FFF2-40B4-BE49-F238E27FC236}">
                  <a16:creationId xmlns:a16="http://schemas.microsoft.com/office/drawing/2014/main" id="{80BE1060-7183-58F8-EEBF-64135EE82BC5}"/>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1" name="Oval 10">
            <a:extLst>
              <a:ext uri="{FF2B5EF4-FFF2-40B4-BE49-F238E27FC236}">
                <a16:creationId xmlns:a16="http://schemas.microsoft.com/office/drawing/2014/main" id="{E597A3BE-0D13-9033-E3FD-78202DB799C8}"/>
              </a:ext>
              <a:ext uri="{C183D7F6-B498-43B3-948B-1728B52AA6E4}">
                <adec:decorative xmlns:adec="http://schemas.microsoft.com/office/drawing/2017/decorative" val="1"/>
              </a:ext>
            </a:extLst>
          </p:cNvPr>
          <p:cNvSpPr>
            <a:spLocks noChangeAspect="1"/>
          </p:cNvSpPr>
          <p:nvPr userDrawn="1"/>
        </p:nvSpPr>
        <p:spPr>
          <a:xfrm>
            <a:off x="10168304" y="385236"/>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2" name="Group 11">
            <a:extLst>
              <a:ext uri="{FF2B5EF4-FFF2-40B4-BE49-F238E27FC236}">
                <a16:creationId xmlns:a16="http://schemas.microsoft.com/office/drawing/2014/main" id="{D8867D9A-3F3B-94C3-244B-0006226AEF73}"/>
              </a:ext>
              <a:ext uri="{C183D7F6-B498-43B3-948B-1728B52AA6E4}">
                <adec:decorative xmlns:adec="http://schemas.microsoft.com/office/drawing/2017/decorative" val="1"/>
              </a:ext>
            </a:extLst>
          </p:cNvPr>
          <p:cNvGrpSpPr/>
          <p:nvPr userDrawn="1"/>
        </p:nvGrpSpPr>
        <p:grpSpPr>
          <a:xfrm flipH="1">
            <a:off x="9063019" y="3199533"/>
            <a:ext cx="3597052" cy="2615018"/>
            <a:chOff x="4541453" y="3199533"/>
            <a:chExt cx="3597052" cy="2615018"/>
          </a:xfrm>
        </p:grpSpPr>
        <p:sp>
          <p:nvSpPr>
            <p:cNvPr id="13" name="Freeform: Shape 38">
              <a:extLst>
                <a:ext uri="{FF2B5EF4-FFF2-40B4-BE49-F238E27FC236}">
                  <a16:creationId xmlns:a16="http://schemas.microsoft.com/office/drawing/2014/main" id="{955FC3D1-6227-A188-CCDB-11D573FD807A}"/>
                </a:ext>
              </a:extLst>
            </p:cNvPr>
            <p:cNvSpPr>
              <a:spLocks noChangeAspect="1"/>
            </p:cNvSpPr>
            <p:nvPr/>
          </p:nvSpPr>
          <p:spPr>
            <a:xfrm rot="18900000" flipV="1">
              <a:off x="4602175" y="3958416"/>
              <a:ext cx="3536330" cy="1853969"/>
            </a:xfrm>
            <a:custGeom>
              <a:avLst/>
              <a:gdLst>
                <a:gd name="connsiteX0" fmla="*/ 3536330 w 3536330"/>
                <a:gd name="connsiteY0" fmla="*/ 1853969 h 1853969"/>
                <a:gd name="connsiteX1" fmla="*/ 1682362 w 3536330"/>
                <a:gd name="connsiteY1" fmla="*/ 0 h 1853969"/>
                <a:gd name="connsiteX2" fmla="*/ 52157 w 3536330"/>
                <a:gd name="connsiteY2" fmla="*/ 970257 h 1853969"/>
                <a:gd name="connsiteX3" fmla="*/ 0 w 3536330"/>
                <a:gd name="connsiteY3" fmla="*/ 1078528 h 1853969"/>
                <a:gd name="connsiteX4" fmla="*/ 757215 w 3536330"/>
                <a:gd name="connsiteY4" fmla="*/ 1835743 h 1853969"/>
                <a:gd name="connsiteX5" fmla="*/ 774211 w 3536330"/>
                <a:gd name="connsiteY5" fmla="*/ 1667149 h 1853969"/>
                <a:gd name="connsiteX6" fmla="*/ 1682362 w 3536330"/>
                <a:gd name="connsiteY6" fmla="*/ 926985 h 1853969"/>
                <a:gd name="connsiteX7" fmla="*/ 2609345 w 3536330"/>
                <a:gd name="connsiteY7" fmla="*/ 1853969 h 185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6330" h="1853969">
                  <a:moveTo>
                    <a:pt x="3536330" y="1853969"/>
                  </a:moveTo>
                  <a:cubicBezTo>
                    <a:pt x="3536330" y="830051"/>
                    <a:pt x="2706280" y="0"/>
                    <a:pt x="1682362" y="0"/>
                  </a:cubicBezTo>
                  <a:cubicBezTo>
                    <a:pt x="978418" y="0"/>
                    <a:pt x="366107" y="392328"/>
                    <a:pt x="52157" y="970257"/>
                  </a:cubicBezTo>
                  <a:lnTo>
                    <a:pt x="0" y="1078528"/>
                  </a:lnTo>
                  <a:lnTo>
                    <a:pt x="757215" y="1835743"/>
                  </a:lnTo>
                  <a:lnTo>
                    <a:pt x="774211" y="1667149"/>
                  </a:lnTo>
                  <a:cubicBezTo>
                    <a:pt x="860649" y="1244739"/>
                    <a:pt x="1234397" y="926985"/>
                    <a:pt x="1682362" y="926985"/>
                  </a:cubicBezTo>
                  <a:cubicBezTo>
                    <a:pt x="2194320" y="926985"/>
                    <a:pt x="2609345" y="1342010"/>
                    <a:pt x="2609345" y="1853969"/>
                  </a:cubicBezTo>
                  <a:close/>
                </a:path>
              </a:pathLst>
            </a:custGeom>
            <a:gradFill flip="none" rotWithShape="1">
              <a:gsLst>
                <a:gs pos="97000">
                  <a:schemeClr val="bg2"/>
                </a:gs>
                <a:gs pos="31000">
                  <a:schemeClr val="bg2">
                    <a:lumMod val="90000"/>
                    <a:lumOff val="10000"/>
                  </a:schemeClr>
                </a:gs>
              </a:gsLst>
              <a:lin ang="15000000" scaled="0"/>
              <a:tileRect/>
            </a:gradFill>
            <a:ln>
              <a:noFill/>
            </a:ln>
            <a:effectLst>
              <a:innerShdw blurRad="355600" dist="101600" dir="16200000">
                <a:schemeClr val="accent1">
                  <a:lumMod val="60000"/>
                  <a:lumOff val="40000"/>
                  <a:alpha val="8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4" name="Group 13">
              <a:extLst>
                <a:ext uri="{FF2B5EF4-FFF2-40B4-BE49-F238E27FC236}">
                  <a16:creationId xmlns:a16="http://schemas.microsoft.com/office/drawing/2014/main" id="{AE6BE70E-C41E-449D-A48C-4EB6BB7DC20D}"/>
                </a:ext>
              </a:extLst>
            </p:cNvPr>
            <p:cNvGrpSpPr/>
            <p:nvPr/>
          </p:nvGrpSpPr>
          <p:grpSpPr>
            <a:xfrm>
              <a:off x="4541453" y="3199533"/>
              <a:ext cx="3478701" cy="2615018"/>
              <a:chOff x="-481151" y="3199533"/>
              <a:chExt cx="3478701" cy="2615018"/>
            </a:xfrm>
          </p:grpSpPr>
          <p:sp>
            <p:nvSpPr>
              <p:cNvPr id="15" name="Freeform: Shape 32">
                <a:extLst>
                  <a:ext uri="{FF2B5EF4-FFF2-40B4-BE49-F238E27FC236}">
                    <a16:creationId xmlns:a16="http://schemas.microsoft.com/office/drawing/2014/main" id="{B7C0B12B-49BE-7855-18FB-8583C8DD9617}"/>
                  </a:ext>
                </a:extLst>
              </p:cNvPr>
              <p:cNvSpPr>
                <a:spLocks noChangeAspect="1"/>
              </p:cNvSpPr>
              <p:nvPr userDrawn="1"/>
            </p:nvSpPr>
            <p:spPr>
              <a:xfrm rot="18900000" flipV="1">
                <a:off x="-481151" y="3649708"/>
                <a:ext cx="3478701" cy="2164843"/>
              </a:xfrm>
              <a:custGeom>
                <a:avLst/>
                <a:gdLst>
                  <a:gd name="connsiteX0" fmla="*/ 3478701 w 3478701"/>
                  <a:gd name="connsiteY0" fmla="*/ 2164843 h 2164843"/>
                  <a:gd name="connsiteX1" fmla="*/ 1624733 w 3478701"/>
                  <a:gd name="connsiteY1" fmla="*/ 0 h 2164843"/>
                  <a:gd name="connsiteX2" fmla="*/ 87393 w 3478701"/>
                  <a:gd name="connsiteY2" fmla="*/ 954459 h 2164843"/>
                  <a:gd name="connsiteX3" fmla="*/ 0 w 3478701"/>
                  <a:gd name="connsiteY3" fmla="*/ 1122434 h 2164843"/>
                  <a:gd name="connsiteX4" fmla="*/ 736015 w 3478701"/>
                  <a:gd name="connsiteY4" fmla="*/ 1858449 h 2164843"/>
                  <a:gd name="connsiteX5" fmla="*/ 739424 w 3478701"/>
                  <a:gd name="connsiteY5" fmla="*/ 1842964 h 2164843"/>
                  <a:gd name="connsiteX6" fmla="*/ 1624733 w 3478701"/>
                  <a:gd name="connsiteY6" fmla="*/ 1082422 h 2164843"/>
                  <a:gd name="connsiteX7" fmla="*/ 2551716 w 3478701"/>
                  <a:gd name="connsiteY7" fmla="*/ 2164843 h 216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8701" h="2164843">
                    <a:moveTo>
                      <a:pt x="3478701" y="2164843"/>
                    </a:moveTo>
                    <a:cubicBezTo>
                      <a:pt x="3478701" y="969234"/>
                      <a:pt x="2648651" y="0"/>
                      <a:pt x="1624733" y="0"/>
                    </a:cubicBezTo>
                    <a:cubicBezTo>
                      <a:pt x="984784" y="0"/>
                      <a:pt x="420564" y="378607"/>
                      <a:pt x="87393" y="954459"/>
                    </a:cubicBezTo>
                    <a:lnTo>
                      <a:pt x="0" y="1122434"/>
                    </a:lnTo>
                    <a:lnTo>
                      <a:pt x="736015" y="1858449"/>
                    </a:lnTo>
                    <a:lnTo>
                      <a:pt x="739424" y="1842964"/>
                    </a:lnTo>
                    <a:cubicBezTo>
                      <a:pt x="856791" y="1402344"/>
                      <a:pt x="1208766" y="1082422"/>
                      <a:pt x="1624733" y="1082422"/>
                    </a:cubicBezTo>
                    <a:cubicBezTo>
                      <a:pt x="2136692" y="1082422"/>
                      <a:pt x="2551716" y="1567038"/>
                      <a:pt x="2551716" y="2164843"/>
                    </a:cubicBezTo>
                    <a:close/>
                  </a:path>
                </a:pathLst>
              </a:custGeom>
              <a:solidFill>
                <a:schemeClr val="bg2">
                  <a:lumMod val="50000"/>
                  <a:lumOff val="50000"/>
                  <a:alpha val="40000"/>
                </a:schemeClr>
              </a:soli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Oval 15">
                <a:extLst>
                  <a:ext uri="{FF2B5EF4-FFF2-40B4-BE49-F238E27FC236}">
                    <a16:creationId xmlns:a16="http://schemas.microsoft.com/office/drawing/2014/main" id="{67C78A37-D378-70D3-D6E3-AB9400EB583E}"/>
                  </a:ext>
                </a:extLst>
              </p:cNvPr>
              <p:cNvSpPr/>
              <p:nvPr userDrawn="1"/>
            </p:nvSpPr>
            <p:spPr>
              <a:xfrm rot="13500000" flipV="1">
                <a:off x="1512277" y="2840042"/>
                <a:ext cx="214196" cy="933178"/>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grpSp>
        <p:nvGrpSpPr>
          <p:cNvPr id="17" name="Group 16">
            <a:extLst>
              <a:ext uri="{FF2B5EF4-FFF2-40B4-BE49-F238E27FC236}">
                <a16:creationId xmlns:a16="http://schemas.microsoft.com/office/drawing/2014/main" id="{02491172-466F-19CC-B639-A1C3CAB1D43A}"/>
              </a:ext>
              <a:ext uri="{C183D7F6-B498-43B3-948B-1728B52AA6E4}">
                <adec:decorative xmlns:adec="http://schemas.microsoft.com/office/drawing/2017/decorative" val="1"/>
              </a:ext>
            </a:extLst>
          </p:cNvPr>
          <p:cNvGrpSpPr/>
          <p:nvPr userDrawn="1"/>
        </p:nvGrpSpPr>
        <p:grpSpPr>
          <a:xfrm>
            <a:off x="5690545" y="4100655"/>
            <a:ext cx="1335600" cy="1262947"/>
            <a:chOff x="10145015" y="2343978"/>
            <a:chExt cx="1335600" cy="1262947"/>
          </a:xfrm>
        </p:grpSpPr>
        <p:sp>
          <p:nvSpPr>
            <p:cNvPr id="18" name="Freeform: Shape 25">
              <a:extLst>
                <a:ext uri="{FF2B5EF4-FFF2-40B4-BE49-F238E27FC236}">
                  <a16:creationId xmlns:a16="http://schemas.microsoft.com/office/drawing/2014/main" id="{45EC885D-265C-397B-5DAF-57A66CDA30B5}"/>
                </a:ext>
              </a:extLst>
            </p:cNvPr>
            <p:cNvSpPr>
              <a:spLocks noChangeAspect="1"/>
            </p:cNvSpPr>
            <p:nvPr/>
          </p:nvSpPr>
          <p:spPr>
            <a:xfrm rot="8100000">
              <a:off x="10400615" y="234397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254000" dist="101600" dir="732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9" name="Oval 18">
              <a:extLst>
                <a:ext uri="{FF2B5EF4-FFF2-40B4-BE49-F238E27FC236}">
                  <a16:creationId xmlns:a16="http://schemas.microsoft.com/office/drawing/2014/main" id="{3601DB21-D937-2F89-DC26-063DFC7800C8}"/>
                </a:ext>
              </a:extLst>
            </p:cNvPr>
            <p:cNvSpPr/>
            <p:nvPr/>
          </p:nvSpPr>
          <p:spPr>
            <a:xfrm rot="13500000">
              <a:off x="10415015" y="2179851"/>
              <a:ext cx="540000" cy="1080000"/>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Tree>
    <p:extLst>
      <p:ext uri="{BB962C8B-B14F-4D97-AF65-F5344CB8AC3E}">
        <p14:creationId xmlns:p14="http://schemas.microsoft.com/office/powerpoint/2010/main" val="2207653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Title">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76C4EAC-BBDE-1963-BD72-3BD2A47DC59C}"/>
              </a:ext>
            </a:extLst>
          </p:cNvPr>
          <p:cNvSpPr>
            <a:spLocks noGrp="1"/>
          </p:cNvSpPr>
          <p:nvPr>
            <p:ph type="ctrTitle" hasCustomPrompt="1"/>
          </p:nvPr>
        </p:nvSpPr>
        <p:spPr>
          <a:xfrm>
            <a:off x="550863" y="4045464"/>
            <a:ext cx="11115355" cy="2286000"/>
          </a:xfrm>
        </p:spPr>
        <p:txBody>
          <a:bodyPr anchor="ctr">
            <a:noAutofit/>
          </a:bodyPr>
          <a:lstStyle>
            <a:lvl1pPr algn="l">
              <a:defRPr sz="5400"/>
            </a:lvl1pPr>
          </a:lstStyle>
          <a:p>
            <a:r>
              <a:rPr lang="en-US" dirty="0"/>
              <a:t>Click to add title</a:t>
            </a:r>
          </a:p>
        </p:txBody>
      </p:sp>
      <p:sp>
        <p:nvSpPr>
          <p:cNvPr id="8" name="Picture Placeholder 7">
            <a:extLst>
              <a:ext uri="{FF2B5EF4-FFF2-40B4-BE49-F238E27FC236}">
                <a16:creationId xmlns:a16="http://schemas.microsoft.com/office/drawing/2014/main" id="{E592AF4F-2F83-7005-B3AC-6FCC7FB19140}"/>
              </a:ext>
            </a:extLst>
          </p:cNvPr>
          <p:cNvSpPr>
            <a:spLocks noGrp="1"/>
          </p:cNvSpPr>
          <p:nvPr>
            <p:ph type="pic" sz="quarter" idx="13" hasCustomPrompt="1"/>
          </p:nvPr>
        </p:nvSpPr>
        <p:spPr>
          <a:xfrm>
            <a:off x="0" y="4594"/>
            <a:ext cx="12192000" cy="3771878"/>
          </a:xfrm>
        </p:spPr>
        <p:txBody>
          <a:bodyPr>
            <a:noAutofit/>
          </a:bodyPr>
          <a:lstStyle>
            <a:lvl1pPr marL="0" indent="0" algn="ctr">
              <a:buNone/>
              <a:defRPr sz="2000"/>
            </a:lvl1pPr>
          </a:lstStyle>
          <a:p>
            <a:r>
              <a:rPr lang="en-US" dirty="0"/>
              <a:t>Click icon to insert picture</a:t>
            </a:r>
          </a:p>
        </p:txBody>
      </p:sp>
      <p:sp>
        <p:nvSpPr>
          <p:cNvPr id="7" name="Oval 6">
            <a:extLst>
              <a:ext uri="{FF2B5EF4-FFF2-40B4-BE49-F238E27FC236}">
                <a16:creationId xmlns:a16="http://schemas.microsoft.com/office/drawing/2014/main" id="{57BF9F63-86BE-5515-AD3C-59481B3FF4B4}"/>
              </a:ext>
              <a:ext uri="{C183D7F6-B498-43B3-948B-1728B52AA6E4}">
                <adec:decorative xmlns:adec="http://schemas.microsoft.com/office/drawing/2017/decorative" val="1"/>
              </a:ext>
            </a:extLst>
          </p:cNvPr>
          <p:cNvSpPr>
            <a:spLocks noChangeAspect="1"/>
          </p:cNvSpPr>
          <p:nvPr userDrawn="1"/>
        </p:nvSpPr>
        <p:spPr>
          <a:xfrm>
            <a:off x="1225773" y="385222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1673299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550863" y="196900"/>
            <a:ext cx="4159160" cy="3155900"/>
          </a:xfrm>
        </p:spPr>
        <p:txBody>
          <a:bodyPr lIns="91440" anchor="b">
            <a:noAutofit/>
          </a:bodyPr>
          <a:lstStyle>
            <a:lvl1pPr algn="l">
              <a:defRPr sz="40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547271" y="3505200"/>
            <a:ext cx="4159160" cy="2352356"/>
          </a:xfrm>
        </p:spPr>
        <p:txBody>
          <a:bodyPr lIns="91440" rIns="91440">
            <a:noAutofit/>
          </a:bodyPr>
          <a:lstStyle>
            <a:lvl1pPr marL="0" indent="0" algn="l">
              <a:lnSpc>
                <a:spcPct val="100000"/>
              </a:lnSpc>
              <a:spcAft>
                <a:spcPts val="0"/>
              </a:spcAft>
              <a:buFont typeface="Arial" panose="020B0604020202020204" pitchFamily="34" charset="0"/>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4" name="Oval 13">
            <a:extLst>
              <a:ext uri="{FF2B5EF4-FFF2-40B4-BE49-F238E27FC236}">
                <a16:creationId xmlns:a16="http://schemas.microsoft.com/office/drawing/2014/main" id="{60ABD6E1-FE78-D78B-E80C-09490F5D8D05}"/>
              </a:ext>
              <a:ext uri="{C183D7F6-B498-43B3-948B-1728B52AA6E4}">
                <adec:decorative xmlns:adec="http://schemas.microsoft.com/office/drawing/2017/decorative" val="1"/>
              </a:ext>
            </a:extLst>
          </p:cNvPr>
          <p:cNvSpPr>
            <a:spLocks noChangeAspect="1"/>
          </p:cNvSpPr>
          <p:nvPr userDrawn="1"/>
        </p:nvSpPr>
        <p:spPr>
          <a:xfrm>
            <a:off x="5668780" y="50590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0" name="Group 9">
            <a:extLst>
              <a:ext uri="{FF2B5EF4-FFF2-40B4-BE49-F238E27FC236}">
                <a16:creationId xmlns:a16="http://schemas.microsoft.com/office/drawing/2014/main" id="{62BB1BCD-5C1C-ED05-D6B4-F92367209BEF}"/>
              </a:ext>
              <a:ext uri="{C183D7F6-B498-43B3-948B-1728B52AA6E4}">
                <adec:decorative xmlns:adec="http://schemas.microsoft.com/office/drawing/2017/decorative" val="1"/>
              </a:ext>
            </a:extLst>
          </p:cNvPr>
          <p:cNvGrpSpPr/>
          <p:nvPr userDrawn="1"/>
        </p:nvGrpSpPr>
        <p:grpSpPr>
          <a:xfrm>
            <a:off x="10822156" y="4143453"/>
            <a:ext cx="734257" cy="760506"/>
            <a:chOff x="5243759" y="1363788"/>
            <a:chExt cx="734257" cy="760506"/>
          </a:xfrm>
        </p:grpSpPr>
        <p:sp>
          <p:nvSpPr>
            <p:cNvPr id="11" name="Freeform 5">
              <a:extLst>
                <a:ext uri="{FF2B5EF4-FFF2-40B4-BE49-F238E27FC236}">
                  <a16:creationId xmlns:a16="http://schemas.microsoft.com/office/drawing/2014/main" id="{700A5CAB-28E9-FB7A-E72E-39F3ADE58C6B}"/>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 name="Freeform 6">
              <a:extLst>
                <a:ext uri="{FF2B5EF4-FFF2-40B4-BE49-F238E27FC236}">
                  <a16:creationId xmlns:a16="http://schemas.microsoft.com/office/drawing/2014/main" id="{2BA2D9BC-CA87-28FA-7A02-455E740EACAB}"/>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Freeform 8">
              <a:extLst>
                <a:ext uri="{FF2B5EF4-FFF2-40B4-BE49-F238E27FC236}">
                  <a16:creationId xmlns:a16="http://schemas.microsoft.com/office/drawing/2014/main" id="{734E5ADF-EEF0-2501-9D7B-8FC1A49F60A7}"/>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8" name="Picture Placeholder 14">
            <a:extLst>
              <a:ext uri="{FF2B5EF4-FFF2-40B4-BE49-F238E27FC236}">
                <a16:creationId xmlns:a16="http://schemas.microsoft.com/office/drawing/2014/main" id="{780F3839-9B1B-2346-C1F4-E876E6AE32E1}"/>
              </a:ext>
            </a:extLst>
          </p:cNvPr>
          <p:cNvSpPr>
            <a:spLocks noGrp="1"/>
          </p:cNvSpPr>
          <p:nvPr>
            <p:ph type="pic" sz="quarter" idx="13"/>
          </p:nvPr>
        </p:nvSpPr>
        <p:spPr>
          <a:xfrm>
            <a:off x="5678049" y="788713"/>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tIns="365760">
            <a:noAutofit/>
          </a:bodyPr>
          <a:lstStyle>
            <a:lvl1pPr marL="0" indent="0" algn="ctr">
              <a:buNone/>
              <a:defRPr sz="1800"/>
            </a:lvl1pPr>
          </a:lstStyle>
          <a:p>
            <a:r>
              <a:rPr lang="en-US"/>
              <a:t>Click icon to add picture</a:t>
            </a:r>
            <a:endParaRPr lang="en-US" dirty="0"/>
          </a:p>
        </p:txBody>
      </p:sp>
      <p:sp>
        <p:nvSpPr>
          <p:cNvPr id="4" name="Date Placeholder 3">
            <a:extLst>
              <a:ext uri="{FF2B5EF4-FFF2-40B4-BE49-F238E27FC236}">
                <a16:creationId xmlns:a16="http://schemas.microsoft.com/office/drawing/2014/main" id="{C0070940-5919-2C95-2278-32E50BF14DD1}"/>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1957D599-49CF-19FE-6D86-C5EDB765F41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8931DF1-1C8D-86B9-BFDD-098FFC00FDC2}"/>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34097428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87E98C0-6053-9701-92D0-4EF9ADBC500C}"/>
              </a:ext>
              <a:ext uri="{C183D7F6-B498-43B3-948B-1728B52AA6E4}">
                <adec:decorative xmlns:adec="http://schemas.microsoft.com/office/drawing/2017/decorative" val="1"/>
              </a:ext>
            </a:extLst>
          </p:cNvPr>
          <p:cNvGrpSpPr/>
          <p:nvPr userDrawn="1"/>
        </p:nvGrpSpPr>
        <p:grpSpPr>
          <a:xfrm flipH="1" flipV="1">
            <a:off x="9063019" y="746716"/>
            <a:ext cx="3597052" cy="2615018"/>
            <a:chOff x="4541453" y="3199533"/>
            <a:chExt cx="3597052" cy="2615018"/>
          </a:xfrm>
        </p:grpSpPr>
        <p:sp>
          <p:nvSpPr>
            <p:cNvPr id="8" name="Freeform: Shape 38">
              <a:extLst>
                <a:ext uri="{FF2B5EF4-FFF2-40B4-BE49-F238E27FC236}">
                  <a16:creationId xmlns:a16="http://schemas.microsoft.com/office/drawing/2014/main" id="{C32B1A1D-760B-9D3D-A869-E50FC962A629}"/>
                </a:ext>
              </a:extLst>
            </p:cNvPr>
            <p:cNvSpPr>
              <a:spLocks noChangeAspect="1"/>
            </p:cNvSpPr>
            <p:nvPr/>
          </p:nvSpPr>
          <p:spPr>
            <a:xfrm rot="18900000" flipV="1">
              <a:off x="4602175" y="3958416"/>
              <a:ext cx="3536330" cy="1853969"/>
            </a:xfrm>
            <a:custGeom>
              <a:avLst/>
              <a:gdLst>
                <a:gd name="connsiteX0" fmla="*/ 3536330 w 3536330"/>
                <a:gd name="connsiteY0" fmla="*/ 1853969 h 1853969"/>
                <a:gd name="connsiteX1" fmla="*/ 1682362 w 3536330"/>
                <a:gd name="connsiteY1" fmla="*/ 0 h 1853969"/>
                <a:gd name="connsiteX2" fmla="*/ 52157 w 3536330"/>
                <a:gd name="connsiteY2" fmla="*/ 970257 h 1853969"/>
                <a:gd name="connsiteX3" fmla="*/ 0 w 3536330"/>
                <a:gd name="connsiteY3" fmla="*/ 1078528 h 1853969"/>
                <a:gd name="connsiteX4" fmla="*/ 757215 w 3536330"/>
                <a:gd name="connsiteY4" fmla="*/ 1835743 h 1853969"/>
                <a:gd name="connsiteX5" fmla="*/ 774211 w 3536330"/>
                <a:gd name="connsiteY5" fmla="*/ 1667149 h 1853969"/>
                <a:gd name="connsiteX6" fmla="*/ 1682362 w 3536330"/>
                <a:gd name="connsiteY6" fmla="*/ 926985 h 1853969"/>
                <a:gd name="connsiteX7" fmla="*/ 2609345 w 3536330"/>
                <a:gd name="connsiteY7" fmla="*/ 1853969 h 185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6330" h="1853969">
                  <a:moveTo>
                    <a:pt x="3536330" y="1853969"/>
                  </a:moveTo>
                  <a:cubicBezTo>
                    <a:pt x="3536330" y="830051"/>
                    <a:pt x="2706280" y="0"/>
                    <a:pt x="1682362" y="0"/>
                  </a:cubicBezTo>
                  <a:cubicBezTo>
                    <a:pt x="978418" y="0"/>
                    <a:pt x="366107" y="392328"/>
                    <a:pt x="52157" y="970257"/>
                  </a:cubicBezTo>
                  <a:lnTo>
                    <a:pt x="0" y="1078528"/>
                  </a:lnTo>
                  <a:lnTo>
                    <a:pt x="757215" y="1835743"/>
                  </a:lnTo>
                  <a:lnTo>
                    <a:pt x="774211" y="1667149"/>
                  </a:lnTo>
                  <a:cubicBezTo>
                    <a:pt x="860649" y="1244739"/>
                    <a:pt x="1234397" y="926985"/>
                    <a:pt x="1682362" y="926985"/>
                  </a:cubicBezTo>
                  <a:cubicBezTo>
                    <a:pt x="2194320" y="926985"/>
                    <a:pt x="2609345" y="1342010"/>
                    <a:pt x="2609345" y="1853969"/>
                  </a:cubicBezTo>
                  <a:close/>
                </a:path>
              </a:pathLst>
            </a:custGeom>
            <a:gradFill flip="none" rotWithShape="1">
              <a:gsLst>
                <a:gs pos="97000">
                  <a:schemeClr val="bg2"/>
                </a:gs>
                <a:gs pos="31000">
                  <a:schemeClr val="bg2">
                    <a:lumMod val="90000"/>
                    <a:lumOff val="10000"/>
                  </a:schemeClr>
                </a:gs>
              </a:gsLst>
              <a:lin ang="15000000" scaled="0"/>
              <a:tileRect/>
            </a:gradFill>
            <a:ln>
              <a:noFill/>
            </a:ln>
            <a:effectLst>
              <a:innerShdw blurRad="355600" dist="101600" dir="16200000">
                <a:schemeClr val="accent1">
                  <a:lumMod val="60000"/>
                  <a:lumOff val="40000"/>
                  <a:alpha val="8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D02EF78B-5BDF-8632-B9B1-087DB042EEC7}"/>
                </a:ext>
              </a:extLst>
            </p:cNvPr>
            <p:cNvGrpSpPr/>
            <p:nvPr/>
          </p:nvGrpSpPr>
          <p:grpSpPr>
            <a:xfrm>
              <a:off x="4541453" y="3199533"/>
              <a:ext cx="3478701" cy="2615018"/>
              <a:chOff x="-481151" y="3199533"/>
              <a:chExt cx="3478701" cy="2615018"/>
            </a:xfrm>
          </p:grpSpPr>
          <p:sp>
            <p:nvSpPr>
              <p:cNvPr id="10" name="Freeform: Shape 32">
                <a:extLst>
                  <a:ext uri="{FF2B5EF4-FFF2-40B4-BE49-F238E27FC236}">
                    <a16:creationId xmlns:a16="http://schemas.microsoft.com/office/drawing/2014/main" id="{5C54B3E8-515B-0865-9321-DB3793A62240}"/>
                  </a:ext>
                </a:extLst>
              </p:cNvPr>
              <p:cNvSpPr>
                <a:spLocks noChangeAspect="1"/>
              </p:cNvSpPr>
              <p:nvPr userDrawn="1"/>
            </p:nvSpPr>
            <p:spPr>
              <a:xfrm rot="18900000" flipV="1">
                <a:off x="-481151" y="3649708"/>
                <a:ext cx="3478701" cy="2164843"/>
              </a:xfrm>
              <a:custGeom>
                <a:avLst/>
                <a:gdLst>
                  <a:gd name="connsiteX0" fmla="*/ 3478701 w 3478701"/>
                  <a:gd name="connsiteY0" fmla="*/ 2164843 h 2164843"/>
                  <a:gd name="connsiteX1" fmla="*/ 1624733 w 3478701"/>
                  <a:gd name="connsiteY1" fmla="*/ 0 h 2164843"/>
                  <a:gd name="connsiteX2" fmla="*/ 87393 w 3478701"/>
                  <a:gd name="connsiteY2" fmla="*/ 954459 h 2164843"/>
                  <a:gd name="connsiteX3" fmla="*/ 0 w 3478701"/>
                  <a:gd name="connsiteY3" fmla="*/ 1122434 h 2164843"/>
                  <a:gd name="connsiteX4" fmla="*/ 736015 w 3478701"/>
                  <a:gd name="connsiteY4" fmla="*/ 1858449 h 2164843"/>
                  <a:gd name="connsiteX5" fmla="*/ 739424 w 3478701"/>
                  <a:gd name="connsiteY5" fmla="*/ 1842964 h 2164843"/>
                  <a:gd name="connsiteX6" fmla="*/ 1624733 w 3478701"/>
                  <a:gd name="connsiteY6" fmla="*/ 1082422 h 2164843"/>
                  <a:gd name="connsiteX7" fmla="*/ 2551716 w 3478701"/>
                  <a:gd name="connsiteY7" fmla="*/ 2164843 h 216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8701" h="2164843">
                    <a:moveTo>
                      <a:pt x="3478701" y="2164843"/>
                    </a:moveTo>
                    <a:cubicBezTo>
                      <a:pt x="3478701" y="969234"/>
                      <a:pt x="2648651" y="0"/>
                      <a:pt x="1624733" y="0"/>
                    </a:cubicBezTo>
                    <a:cubicBezTo>
                      <a:pt x="984784" y="0"/>
                      <a:pt x="420564" y="378607"/>
                      <a:pt x="87393" y="954459"/>
                    </a:cubicBezTo>
                    <a:lnTo>
                      <a:pt x="0" y="1122434"/>
                    </a:lnTo>
                    <a:lnTo>
                      <a:pt x="736015" y="1858449"/>
                    </a:lnTo>
                    <a:lnTo>
                      <a:pt x="739424" y="1842964"/>
                    </a:lnTo>
                    <a:cubicBezTo>
                      <a:pt x="856791" y="1402344"/>
                      <a:pt x="1208766" y="1082422"/>
                      <a:pt x="1624733" y="1082422"/>
                    </a:cubicBezTo>
                    <a:cubicBezTo>
                      <a:pt x="2136692" y="1082422"/>
                      <a:pt x="2551716" y="1567038"/>
                      <a:pt x="2551716" y="2164843"/>
                    </a:cubicBezTo>
                    <a:close/>
                  </a:path>
                </a:pathLst>
              </a:custGeom>
              <a:solidFill>
                <a:schemeClr val="bg2">
                  <a:lumMod val="50000"/>
                  <a:lumOff val="50000"/>
                  <a:alpha val="40000"/>
                </a:schemeClr>
              </a:soli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Oval 10">
                <a:extLst>
                  <a:ext uri="{FF2B5EF4-FFF2-40B4-BE49-F238E27FC236}">
                    <a16:creationId xmlns:a16="http://schemas.microsoft.com/office/drawing/2014/main" id="{56E92718-2CCD-B15D-8DE5-46285BEA256B}"/>
                  </a:ext>
                </a:extLst>
              </p:cNvPr>
              <p:cNvSpPr/>
              <p:nvPr userDrawn="1"/>
            </p:nvSpPr>
            <p:spPr>
              <a:xfrm rot="13500000" flipV="1">
                <a:off x="1512277" y="2840042"/>
                <a:ext cx="214196" cy="933178"/>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grpSp>
        <p:nvGrpSpPr>
          <p:cNvPr id="19" name="Group 18">
            <a:extLst>
              <a:ext uri="{FF2B5EF4-FFF2-40B4-BE49-F238E27FC236}">
                <a16:creationId xmlns:a16="http://schemas.microsoft.com/office/drawing/2014/main" id="{AEA0B78B-84F0-8B85-40E8-678689DC13E6}"/>
              </a:ext>
              <a:ext uri="{C183D7F6-B498-43B3-948B-1728B52AA6E4}">
                <adec:decorative xmlns:adec="http://schemas.microsoft.com/office/drawing/2017/decorative" val="1"/>
              </a:ext>
            </a:extLst>
          </p:cNvPr>
          <p:cNvGrpSpPr/>
          <p:nvPr userDrawn="1"/>
        </p:nvGrpSpPr>
        <p:grpSpPr>
          <a:xfrm>
            <a:off x="8723112" y="5088958"/>
            <a:ext cx="1335600" cy="1262947"/>
            <a:chOff x="10145015" y="2343978"/>
            <a:chExt cx="1335600" cy="1262947"/>
          </a:xfrm>
        </p:grpSpPr>
        <p:sp>
          <p:nvSpPr>
            <p:cNvPr id="20" name="Freeform: Shape 25">
              <a:extLst>
                <a:ext uri="{FF2B5EF4-FFF2-40B4-BE49-F238E27FC236}">
                  <a16:creationId xmlns:a16="http://schemas.microsoft.com/office/drawing/2014/main" id="{2E5D7C6F-BF77-9B7D-5B12-7AF3ED280B43}"/>
                </a:ext>
              </a:extLst>
            </p:cNvPr>
            <p:cNvSpPr>
              <a:spLocks noChangeAspect="1"/>
            </p:cNvSpPr>
            <p:nvPr/>
          </p:nvSpPr>
          <p:spPr>
            <a:xfrm rot="8100000">
              <a:off x="10400615" y="234397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254000" dist="101600" dir="732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Oval 20">
              <a:extLst>
                <a:ext uri="{FF2B5EF4-FFF2-40B4-BE49-F238E27FC236}">
                  <a16:creationId xmlns:a16="http://schemas.microsoft.com/office/drawing/2014/main" id="{FA599EE6-2673-0AD8-EAE0-45C79326015E}"/>
                </a:ext>
              </a:extLst>
            </p:cNvPr>
            <p:cNvSpPr/>
            <p:nvPr/>
          </p:nvSpPr>
          <p:spPr>
            <a:xfrm rot="13500000">
              <a:off x="10415015" y="2179851"/>
              <a:ext cx="540000" cy="1080000"/>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3BDBC526-6DCD-4FF6-8395-D8C22E46E527}"/>
              </a:ext>
              <a:ext uri="{C183D7F6-B498-43B3-948B-1728B52AA6E4}">
                <adec:decorative xmlns:adec="http://schemas.microsoft.com/office/drawing/2017/decorative" val="1"/>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hasCustomPrompt="1"/>
          </p:nvPr>
        </p:nvSpPr>
        <p:spPr>
          <a:xfrm>
            <a:off x="550862" y="498474"/>
            <a:ext cx="7960421" cy="1450217"/>
          </a:xfrm>
        </p:spPr>
        <p:txBody>
          <a:bodyPr vert="horz" wrap="square" lIns="0" tIns="0" rIns="0" bIns="0" rtlCol="0" anchor="t" anchorCtr="0">
            <a:normAutofit/>
          </a:bodyPr>
          <a:lstStyle>
            <a:lvl1pPr>
              <a:defRPr lang="en-US" sz="4000" dirty="0"/>
            </a:lvl1pPr>
          </a:lstStyle>
          <a:p>
            <a:pPr lvl="0">
              <a:lnSpc>
                <a:spcPct val="100000"/>
              </a:lnSpc>
            </a:pPr>
            <a:r>
              <a:rPr lang="en-US" dirty="0"/>
              <a:t>Click to add title</a:t>
            </a:r>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hasCustomPrompt="1"/>
          </p:nvPr>
        </p:nvSpPr>
        <p:spPr>
          <a:xfrm>
            <a:off x="581343" y="2103039"/>
            <a:ext cx="7929940" cy="3979625"/>
          </a:xfrm>
        </p:spPr>
        <p:txBody>
          <a:bodyPr>
            <a:normAutofit/>
          </a:bodyPr>
          <a:lstStyle>
            <a:lvl1pPr>
              <a:defRPr sz="18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lstStyle/>
          <a:p>
            <a:fld id="{DBA1B0FB-D917-4C8C-928F-313BD683BF39}" type="slidenum">
              <a:rPr lang="en-US" smtClean="0"/>
              <a:t>‹#›</a:t>
            </a:fld>
            <a:endParaRPr lang="en-US" dirty="0"/>
          </a:p>
        </p:txBody>
      </p:sp>
    </p:spTree>
    <p:extLst>
      <p:ext uri="{BB962C8B-B14F-4D97-AF65-F5344CB8AC3E}">
        <p14:creationId xmlns:p14="http://schemas.microsoft.com/office/powerpoint/2010/main" val="287663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 subtitl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96D26C0-4AFC-33CC-99BE-317E9A844352}"/>
              </a:ext>
            </a:extLst>
          </p:cNvPr>
          <p:cNvSpPr>
            <a:spLocks noGrp="1"/>
          </p:cNvSpPr>
          <p:nvPr>
            <p:ph type="pic" sz="quarter" idx="13" hasCustomPrompt="1"/>
          </p:nvPr>
        </p:nvSpPr>
        <p:spPr>
          <a:xfrm>
            <a:off x="0" y="0"/>
            <a:ext cx="12192000" cy="6858000"/>
          </a:xfrm>
        </p:spPr>
        <p:txBody>
          <a:bodyPr/>
          <a:lstStyle>
            <a:lvl1pPr marL="0" indent="0" algn="ctr">
              <a:buNone/>
              <a:defRPr sz="2000"/>
            </a:lvl1pPr>
          </a:lstStyle>
          <a:p>
            <a:r>
              <a:rPr lang="en-US" dirty="0"/>
              <a:t>Click icon to insert picture</a:t>
            </a:r>
          </a:p>
        </p:txBody>
      </p:sp>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376680"/>
            <a:ext cx="9144000" cy="2286000"/>
          </a:xfrm>
        </p:spPr>
        <p:txBody>
          <a:bodyPr anchor="b">
            <a:noAutofit/>
          </a:bodyPr>
          <a:lstStyle>
            <a:lvl1pPr algn="ctr">
              <a:defRPr sz="54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799840"/>
            <a:ext cx="9144000" cy="2286000"/>
          </a:xfrm>
        </p:spPr>
        <p:txBody>
          <a:bodyPr>
            <a:noAutofit/>
          </a:bodyPr>
          <a:lstStyle>
            <a:lvl1pPr marL="0" indent="0" algn="ctr">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 name="Date Placeholder 3">
            <a:extLst>
              <a:ext uri="{FF2B5EF4-FFF2-40B4-BE49-F238E27FC236}">
                <a16:creationId xmlns:a16="http://schemas.microsoft.com/office/drawing/2014/main" id="{C0070940-5919-2C95-2278-32E50BF14DD1}"/>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1957D599-49CF-19FE-6D86-C5EDB765F41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8931DF1-1C8D-86B9-BFDD-098FFC00FDC2}"/>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360699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ntent 1">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 uri="{C183D7F6-B498-43B3-948B-1728B52AA6E4}">
                <adec:decorative xmlns:adec="http://schemas.microsoft.com/office/drawing/2017/decorative" val="1"/>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3" name="Group 12">
            <a:extLst>
              <a:ext uri="{FF2B5EF4-FFF2-40B4-BE49-F238E27FC236}">
                <a16:creationId xmlns:a16="http://schemas.microsoft.com/office/drawing/2014/main" id="{168347B7-45FA-4A01-924D-DC385B720B3E}"/>
              </a:ext>
              <a:ext uri="{C183D7F6-B498-43B3-948B-1728B52AA6E4}">
                <adec:decorative xmlns:adec="http://schemas.microsoft.com/office/drawing/2017/decorative" val="1"/>
              </a:ext>
            </a:extLst>
          </p:cNvPr>
          <p:cNvGrpSpPr/>
          <p:nvPr/>
        </p:nvGrpSpPr>
        <p:grpSpPr>
          <a:xfrm>
            <a:off x="331786" y="5528198"/>
            <a:ext cx="631474"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hasCustomPrompt="1"/>
          </p:nvPr>
        </p:nvSpPr>
        <p:spPr>
          <a:xfrm>
            <a:off x="550863" y="508635"/>
            <a:ext cx="11090274" cy="1332000"/>
          </a:xfrm>
        </p:spPr>
        <p:txBody>
          <a:bodyPr>
            <a:normAutofit/>
          </a:bodyPr>
          <a:lstStyle>
            <a:lvl1pPr>
              <a:lnSpc>
                <a:spcPct val="100000"/>
              </a:lnSpc>
              <a:defRPr sz="4000"/>
            </a:lvl1pPr>
          </a:lstStyle>
          <a:p>
            <a:r>
              <a:rPr lang="en-US" dirty="0"/>
              <a:t>Click to add title</a:t>
            </a:r>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hasCustomPrompt="1"/>
          </p:nvPr>
        </p:nvSpPr>
        <p:spPr>
          <a:xfrm>
            <a:off x="550862" y="2097175"/>
            <a:ext cx="5435600" cy="3995650"/>
          </a:xfrm>
        </p:spPr>
        <p:txBody>
          <a:bodyPr>
            <a:normAutofit/>
          </a:bodyPr>
          <a:lstStyle>
            <a:lvl1pPr marL="0" indent="0">
              <a:spcBef>
                <a:spcPts val="1000"/>
              </a:spcBef>
              <a:buNone/>
              <a:defRPr sz="1800">
                <a:solidFill>
                  <a:schemeClr val="tx1"/>
                </a:solidFill>
              </a:defRPr>
            </a:lvl1pPr>
            <a:lvl2pPr marL="228600">
              <a:spcBef>
                <a:spcPts val="1000"/>
              </a:spcBef>
              <a:defRPr sz="1800">
                <a:solidFill>
                  <a:schemeClr val="tx1"/>
                </a:solidFill>
              </a:defRPr>
            </a:lvl2pPr>
            <a:lvl3pPr marL="411480" indent="-228600">
              <a:spcBef>
                <a:spcPts val="1000"/>
              </a:spcBef>
              <a:defRPr sz="1800">
                <a:solidFill>
                  <a:schemeClr val="tx1"/>
                </a:solidFill>
              </a:defRPr>
            </a:lvl3pPr>
            <a:lvl4pPr marL="594360">
              <a:spcBef>
                <a:spcPts val="1000"/>
              </a:spcBef>
              <a:defRPr sz="1800">
                <a:solidFill>
                  <a:schemeClr val="tx1"/>
                </a:solidFill>
              </a:defRPr>
            </a:lvl4pPr>
            <a:lvl5pPr marL="777240">
              <a:spcBef>
                <a:spcPts val="1000"/>
              </a:spcBef>
              <a:defRPr sz="18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a:extLst>
              <a:ext uri="{FF2B5EF4-FFF2-40B4-BE49-F238E27FC236}">
                <a16:creationId xmlns:a16="http://schemas.microsoft.com/office/drawing/2014/main" id="{6B65629D-0977-C0EA-5E0B-C4822F43DAEE}"/>
              </a:ext>
            </a:extLst>
          </p:cNvPr>
          <p:cNvSpPr>
            <a:spLocks noGrp="1"/>
          </p:cNvSpPr>
          <p:nvPr>
            <p:ph sz="half" idx="13" hasCustomPrompt="1"/>
          </p:nvPr>
        </p:nvSpPr>
        <p:spPr>
          <a:xfrm>
            <a:off x="6205540" y="2097175"/>
            <a:ext cx="5435600" cy="3995650"/>
          </a:xfrm>
        </p:spPr>
        <p:txBody>
          <a:bodyPr>
            <a:normAutofit/>
          </a:bodyPr>
          <a:lstStyle>
            <a:lvl1pPr marL="0" indent="0">
              <a:spcBef>
                <a:spcPts val="1000"/>
              </a:spcBef>
              <a:buNone/>
              <a:defRPr sz="1800">
                <a:solidFill>
                  <a:schemeClr val="tx1"/>
                </a:solidFill>
              </a:defRPr>
            </a:lvl1pPr>
            <a:lvl2pPr marL="228600">
              <a:spcBef>
                <a:spcPts val="1000"/>
              </a:spcBef>
              <a:defRPr sz="1800">
                <a:solidFill>
                  <a:schemeClr val="tx1"/>
                </a:solidFill>
              </a:defRPr>
            </a:lvl2pPr>
            <a:lvl3pPr marL="411480" indent="-228600">
              <a:spcBef>
                <a:spcPts val="1000"/>
              </a:spcBef>
              <a:defRPr sz="1800">
                <a:solidFill>
                  <a:schemeClr val="tx1"/>
                </a:solidFill>
              </a:defRPr>
            </a:lvl3pPr>
            <a:lvl4pPr marL="594360">
              <a:spcBef>
                <a:spcPts val="1000"/>
              </a:spcBef>
              <a:defRPr sz="1800">
                <a:solidFill>
                  <a:schemeClr val="tx1"/>
                </a:solidFill>
              </a:defRPr>
            </a:lvl4pPr>
            <a:lvl5pPr marL="777240">
              <a:spcBef>
                <a:spcPts val="1000"/>
              </a:spcBef>
              <a:defRPr sz="18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lstStyle/>
          <a:p>
            <a:fld id="{DBA1B0FB-D917-4C8C-928F-313BD683BF39}" type="slidenum">
              <a:rPr lang="en-US" smtClean="0"/>
              <a:t>‹#›</a:t>
            </a:fld>
            <a:endParaRPr lang="en-US" dirty="0"/>
          </a:p>
        </p:txBody>
      </p:sp>
    </p:spTree>
    <p:extLst>
      <p:ext uri="{BB962C8B-B14F-4D97-AF65-F5344CB8AC3E}">
        <p14:creationId xmlns:p14="http://schemas.microsoft.com/office/powerpoint/2010/main" val="19299829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600974" y="196900"/>
            <a:ext cx="4899628" cy="2331490"/>
          </a:xfrm>
        </p:spPr>
        <p:txBody>
          <a:bodyPr anchor="b" anchorCtr="0">
            <a:noAutofit/>
          </a:bodyPr>
          <a:lstStyle>
            <a:lvl1pPr algn="r">
              <a:defRPr sz="4000"/>
            </a:lvl1pPr>
          </a:lstStyle>
          <a:p>
            <a:r>
              <a:rPr lang="en-US" dirty="0"/>
              <a:t>Click to add title</a:t>
            </a:r>
          </a:p>
        </p:txBody>
      </p:sp>
      <p:sp>
        <p:nvSpPr>
          <p:cNvPr id="3" name="Content Placeholder 2">
            <a:extLst>
              <a:ext uri="{FF2B5EF4-FFF2-40B4-BE49-F238E27FC236}">
                <a16:creationId xmlns:a16="http://schemas.microsoft.com/office/drawing/2014/main" id="{0C813049-5F46-053E-6279-8183259649A6}"/>
              </a:ext>
            </a:extLst>
          </p:cNvPr>
          <p:cNvSpPr>
            <a:spLocks noGrp="1"/>
          </p:cNvSpPr>
          <p:nvPr>
            <p:ph sz="half" idx="1" hasCustomPrompt="1"/>
          </p:nvPr>
        </p:nvSpPr>
        <p:spPr>
          <a:xfrm>
            <a:off x="583162" y="2827209"/>
            <a:ext cx="4917440" cy="3442144"/>
          </a:xfrm>
        </p:spPr>
        <p:txBody>
          <a:bodyPr>
            <a:normAutofit/>
          </a:bodyPr>
          <a:lstStyle>
            <a:lvl1pPr marL="0" indent="0" algn="r">
              <a:buNone/>
              <a:defRPr sz="1800">
                <a:solidFill>
                  <a:schemeClr val="tx1"/>
                </a:solidFill>
              </a:defRPr>
            </a:lvl1pPr>
            <a:lvl2pPr algn="r">
              <a:defRPr sz="1200">
                <a:solidFill>
                  <a:schemeClr val="tx1"/>
                </a:solidFill>
              </a:defRPr>
            </a:lvl2pPr>
            <a:lvl3pPr algn="r">
              <a:defRPr sz="1200">
                <a:solidFill>
                  <a:schemeClr val="tx1"/>
                </a:solidFill>
              </a:defRPr>
            </a:lvl3pPr>
            <a:lvl4pPr algn="r">
              <a:defRPr sz="1200">
                <a:solidFill>
                  <a:schemeClr val="tx1"/>
                </a:solidFill>
              </a:defRPr>
            </a:lvl4pPr>
            <a:lvl5pPr algn="r">
              <a:defRPr sz="12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BC013AD6-0EF3-2B25-DDBD-2DF706123AEE}"/>
              </a:ext>
            </a:extLst>
          </p:cNvPr>
          <p:cNvSpPr>
            <a:spLocks noGrp="1"/>
          </p:cNvSpPr>
          <p:nvPr>
            <p:ph type="pic" sz="quarter" idx="13"/>
          </p:nvPr>
        </p:nvSpPr>
        <p:spPr>
          <a:xfrm>
            <a:off x="6095588" y="0"/>
            <a:ext cx="6095998" cy="6858000"/>
          </a:xfrm>
        </p:spPr>
        <p:txBody>
          <a:bodyPr>
            <a:normAutofit/>
          </a:bodyPr>
          <a:lstStyle>
            <a:lvl1pPr marL="0" indent="0" algn="ctr">
              <a:buNone/>
              <a:defRPr sz="2000">
                <a:solidFill>
                  <a:schemeClr val="tx1"/>
                </a:solidFill>
              </a:defRPr>
            </a:lvl1pPr>
          </a:lstStyle>
          <a:p>
            <a:r>
              <a:rPr lang="en-US"/>
              <a:t>Click icon to add picture</a:t>
            </a:r>
            <a:endParaRPr lang="en-US" dirty="0"/>
          </a:p>
        </p:txBody>
      </p:sp>
      <p:grpSp>
        <p:nvGrpSpPr>
          <p:cNvPr id="4" name="Group 3">
            <a:extLst>
              <a:ext uri="{FF2B5EF4-FFF2-40B4-BE49-F238E27FC236}">
                <a16:creationId xmlns:a16="http://schemas.microsoft.com/office/drawing/2014/main" id="{A904CD02-7C7D-28DD-85A8-2FD92C29D32A}"/>
              </a:ext>
              <a:ext uri="{C183D7F6-B498-43B3-948B-1728B52AA6E4}">
                <adec:decorative xmlns:adec="http://schemas.microsoft.com/office/drawing/2017/decorative" val="1"/>
              </a:ext>
            </a:extLst>
          </p:cNvPr>
          <p:cNvGrpSpPr/>
          <p:nvPr userDrawn="1"/>
        </p:nvGrpSpPr>
        <p:grpSpPr>
          <a:xfrm>
            <a:off x="4803321" y="682622"/>
            <a:ext cx="734257" cy="760506"/>
            <a:chOff x="5243759" y="1363788"/>
            <a:chExt cx="734257" cy="760506"/>
          </a:xfrm>
        </p:grpSpPr>
        <p:sp>
          <p:nvSpPr>
            <p:cNvPr id="9" name="Freeform 5">
              <a:extLst>
                <a:ext uri="{FF2B5EF4-FFF2-40B4-BE49-F238E27FC236}">
                  <a16:creationId xmlns:a16="http://schemas.microsoft.com/office/drawing/2014/main" id="{FB7341D0-DC30-9661-B3E0-91DE7C379468}"/>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Freeform 6">
              <a:extLst>
                <a:ext uri="{FF2B5EF4-FFF2-40B4-BE49-F238E27FC236}">
                  <a16:creationId xmlns:a16="http://schemas.microsoft.com/office/drawing/2014/main" id="{92A118B5-9F91-EA1B-3F95-6BFA5095544C}"/>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Freeform 8">
              <a:extLst>
                <a:ext uri="{FF2B5EF4-FFF2-40B4-BE49-F238E27FC236}">
                  <a16:creationId xmlns:a16="http://schemas.microsoft.com/office/drawing/2014/main" id="{208891A5-91FA-D924-CB46-E74B50635001}"/>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5" name="Oval 14">
            <a:extLst>
              <a:ext uri="{FF2B5EF4-FFF2-40B4-BE49-F238E27FC236}">
                <a16:creationId xmlns:a16="http://schemas.microsoft.com/office/drawing/2014/main" id="{BE5F7483-2261-D4C4-30E3-2D379D8CA06D}"/>
              </a:ext>
              <a:ext uri="{C183D7F6-B498-43B3-948B-1728B52AA6E4}">
                <adec:decorative xmlns:adec="http://schemas.microsoft.com/office/drawing/2017/decorative" val="1"/>
              </a:ext>
            </a:extLst>
          </p:cNvPr>
          <p:cNvSpPr>
            <a:spLocks noChangeAspect="1"/>
          </p:cNvSpPr>
          <p:nvPr userDrawn="1"/>
        </p:nvSpPr>
        <p:spPr>
          <a:xfrm>
            <a:off x="1189378" y="523262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34674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550862" y="549275"/>
            <a:ext cx="11091600" cy="1332000"/>
          </a:xfrm>
        </p:spPr>
        <p:txBody>
          <a:bodyPr vert="horz" wrap="square" lIns="0" tIns="0" rIns="0" bIns="0" rtlCol="0" anchor="t" anchorCtr="0">
            <a:norm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550863" y="2113199"/>
            <a:ext cx="11090274" cy="3979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2632234630"/>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 uri="{C183D7F6-B498-43B3-948B-1728B52AA6E4}">
                <adec:decorative xmlns:adec="http://schemas.microsoft.com/office/drawing/2017/decorative" val="1"/>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itle 1">
            <a:extLst>
              <a:ext uri="{FF2B5EF4-FFF2-40B4-BE49-F238E27FC236}">
                <a16:creationId xmlns:a16="http://schemas.microsoft.com/office/drawing/2014/main" id="{8978E540-142B-4A82-9C3F-E61BC190AEED}"/>
              </a:ext>
            </a:extLst>
          </p:cNvPr>
          <p:cNvSpPr>
            <a:spLocks noGrp="1"/>
          </p:cNvSpPr>
          <p:nvPr>
            <p:ph type="title" hasCustomPrompt="1"/>
          </p:nvPr>
        </p:nvSpPr>
        <p:spPr>
          <a:xfrm>
            <a:off x="550863" y="488315"/>
            <a:ext cx="11090274" cy="1332000"/>
          </a:xfrm>
        </p:spPr>
        <p:txBody>
          <a:bodyPr>
            <a:normAutofit/>
          </a:bodyPr>
          <a:lstStyle>
            <a:lvl1pPr>
              <a:lnSpc>
                <a:spcPct val="100000"/>
              </a:lnSpc>
              <a:defRPr sz="4000"/>
            </a:lvl1pPr>
          </a:lstStyle>
          <a:p>
            <a:r>
              <a:rPr lang="en-US" dirty="0"/>
              <a:t>Click to add title</a:t>
            </a:r>
          </a:p>
        </p:txBody>
      </p:sp>
      <p:grpSp>
        <p:nvGrpSpPr>
          <p:cNvPr id="11" name="Group 10">
            <a:extLst>
              <a:ext uri="{FF2B5EF4-FFF2-40B4-BE49-F238E27FC236}">
                <a16:creationId xmlns:a16="http://schemas.microsoft.com/office/drawing/2014/main" id="{6EFC6ED4-22DD-0C3B-D15A-218307AB6DF2}"/>
              </a:ext>
              <a:ext uri="{C183D7F6-B498-43B3-948B-1728B52AA6E4}">
                <adec:decorative xmlns:adec="http://schemas.microsoft.com/office/drawing/2017/decorative" val="1"/>
              </a:ext>
            </a:extLst>
          </p:cNvPr>
          <p:cNvGrpSpPr/>
          <p:nvPr userDrawn="1"/>
        </p:nvGrpSpPr>
        <p:grpSpPr>
          <a:xfrm>
            <a:off x="10379261" y="2030035"/>
            <a:ext cx="1335600" cy="1262947"/>
            <a:chOff x="10145015" y="2343978"/>
            <a:chExt cx="1335600" cy="1262947"/>
          </a:xfrm>
        </p:grpSpPr>
        <p:sp>
          <p:nvSpPr>
            <p:cNvPr id="12" name="Freeform: Shape 25">
              <a:extLst>
                <a:ext uri="{FF2B5EF4-FFF2-40B4-BE49-F238E27FC236}">
                  <a16:creationId xmlns:a16="http://schemas.microsoft.com/office/drawing/2014/main" id="{E4CD0F67-4BE8-1120-FCAE-806F9E18DD58}"/>
                </a:ext>
              </a:extLst>
            </p:cNvPr>
            <p:cNvSpPr>
              <a:spLocks noChangeAspect="1"/>
            </p:cNvSpPr>
            <p:nvPr/>
          </p:nvSpPr>
          <p:spPr>
            <a:xfrm rot="8100000">
              <a:off x="10400615" y="234397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254000" dist="101600" dir="732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Oval 13">
              <a:extLst>
                <a:ext uri="{FF2B5EF4-FFF2-40B4-BE49-F238E27FC236}">
                  <a16:creationId xmlns:a16="http://schemas.microsoft.com/office/drawing/2014/main" id="{59B74B85-E3CB-E24E-54C6-AB161411D93A}"/>
                </a:ext>
              </a:extLst>
            </p:cNvPr>
            <p:cNvSpPr/>
            <p:nvPr/>
          </p:nvSpPr>
          <p:spPr>
            <a:xfrm rot="13500000">
              <a:off x="10415015" y="2179851"/>
              <a:ext cx="540000" cy="1080000"/>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5" name="Freeform: Shape 21">
            <a:extLst>
              <a:ext uri="{FF2B5EF4-FFF2-40B4-BE49-F238E27FC236}">
                <a16:creationId xmlns:a16="http://schemas.microsoft.com/office/drawing/2014/main" id="{5781DEED-6608-D622-CA5E-C91FD8645ED6}"/>
              </a:ext>
              <a:ext uri="{C183D7F6-B498-43B3-948B-1728B52AA6E4}">
                <adec:decorative xmlns:adec="http://schemas.microsoft.com/office/drawing/2017/decorative" val="1"/>
              </a:ext>
            </a:extLst>
          </p:cNvPr>
          <p:cNvSpPr>
            <a:spLocks noChangeAspect="1"/>
          </p:cNvSpPr>
          <p:nvPr userDrawn="1"/>
        </p:nvSpPr>
        <p:spPr>
          <a:xfrm>
            <a:off x="4295775" y="0"/>
            <a:ext cx="360000" cy="274638"/>
          </a:xfrm>
          <a:custGeom>
            <a:avLst/>
            <a:gdLst>
              <a:gd name="connsiteX0" fmla="*/ 30714 w 360000"/>
              <a:gd name="connsiteY0" fmla="*/ 0 h 274638"/>
              <a:gd name="connsiteX1" fmla="*/ 329286 w 360000"/>
              <a:gd name="connsiteY1" fmla="*/ 0 h 274638"/>
              <a:gd name="connsiteX2" fmla="*/ 345855 w 360000"/>
              <a:gd name="connsiteY2" fmla="*/ 24574 h 274638"/>
              <a:gd name="connsiteX3" fmla="*/ 360000 w 360000"/>
              <a:gd name="connsiteY3" fmla="*/ 94638 h 274638"/>
              <a:gd name="connsiteX4" fmla="*/ 180000 w 360000"/>
              <a:gd name="connsiteY4" fmla="*/ 274638 h 274638"/>
              <a:gd name="connsiteX5" fmla="*/ 0 w 360000"/>
              <a:gd name="connsiteY5" fmla="*/ 94638 h 274638"/>
              <a:gd name="connsiteX6" fmla="*/ 14145 w 360000"/>
              <a:gd name="connsiteY6" fmla="*/ 24574 h 27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0" h="274638">
                <a:moveTo>
                  <a:pt x="30714" y="0"/>
                </a:moveTo>
                <a:lnTo>
                  <a:pt x="329286" y="0"/>
                </a:lnTo>
                <a:lnTo>
                  <a:pt x="345855" y="24574"/>
                </a:lnTo>
                <a:cubicBezTo>
                  <a:pt x="354963" y="46109"/>
                  <a:pt x="360000" y="69785"/>
                  <a:pt x="360000" y="94638"/>
                </a:cubicBezTo>
                <a:cubicBezTo>
                  <a:pt x="360000" y="194049"/>
                  <a:pt x="279411" y="274638"/>
                  <a:pt x="180000" y="274638"/>
                </a:cubicBezTo>
                <a:cubicBezTo>
                  <a:pt x="80589" y="274638"/>
                  <a:pt x="0" y="194049"/>
                  <a:pt x="0" y="94638"/>
                </a:cubicBezTo>
                <a:cubicBezTo>
                  <a:pt x="0" y="69785"/>
                  <a:pt x="5037" y="46109"/>
                  <a:pt x="14145" y="24574"/>
                </a:cubicBezTo>
                <a:close/>
              </a:path>
            </a:pathLst>
          </a:cu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3" name="Group 12">
            <a:extLst>
              <a:ext uri="{FF2B5EF4-FFF2-40B4-BE49-F238E27FC236}">
                <a16:creationId xmlns:a16="http://schemas.microsoft.com/office/drawing/2014/main" id="{168347B7-45FA-4A01-924D-DC385B720B3E}"/>
              </a:ext>
              <a:ext uri="{C183D7F6-B498-43B3-948B-1728B52AA6E4}">
                <adec:decorative xmlns:adec="http://schemas.microsoft.com/office/drawing/2017/decorative" val="1"/>
              </a:ext>
            </a:extLst>
          </p:cNvPr>
          <p:cNvGrpSpPr/>
          <p:nvPr/>
        </p:nvGrpSpPr>
        <p:grpSpPr>
          <a:xfrm>
            <a:off x="331786" y="5528198"/>
            <a:ext cx="631474"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hasCustomPrompt="1"/>
          </p:nvPr>
        </p:nvSpPr>
        <p:spPr>
          <a:xfrm>
            <a:off x="550862" y="1965095"/>
            <a:ext cx="5435600" cy="3995650"/>
          </a:xfrm>
        </p:spPr>
        <p:txBody>
          <a:bodyPr>
            <a:normAutofit/>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4B946DE-F802-2F36-2789-09D7F8604081}"/>
              </a:ext>
            </a:extLst>
          </p:cNvPr>
          <p:cNvSpPr>
            <a:spLocks noGrp="1"/>
          </p:cNvSpPr>
          <p:nvPr>
            <p:ph sz="half" idx="13" hasCustomPrompt="1"/>
          </p:nvPr>
        </p:nvSpPr>
        <p:spPr>
          <a:xfrm>
            <a:off x="6301305" y="1965095"/>
            <a:ext cx="5339397" cy="3995650"/>
          </a:xfrm>
        </p:spPr>
        <p:txBody>
          <a:bodyPr>
            <a:normAutofit/>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lstStyle/>
          <a:p>
            <a:fld id="{DBA1B0FB-D917-4C8C-928F-313BD683BF39}" type="slidenum">
              <a:rPr lang="en-US" smtClean="0"/>
              <a:t>‹#›</a:t>
            </a:fld>
            <a:endParaRPr lang="en-US" dirty="0"/>
          </a:p>
        </p:txBody>
      </p:sp>
    </p:spTree>
    <p:extLst>
      <p:ext uri="{BB962C8B-B14F-4D97-AF65-F5344CB8AC3E}">
        <p14:creationId xmlns:p14="http://schemas.microsoft.com/office/powerpoint/2010/main" val="2949659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E57989ED-9663-5033-AA83-267069FC5CEE}"/>
              </a:ext>
              <a:ext uri="{C183D7F6-B498-43B3-948B-1728B52AA6E4}">
                <adec:decorative xmlns:adec="http://schemas.microsoft.com/office/drawing/2017/decorative" val="1"/>
              </a:ext>
            </a:extLst>
          </p:cNvPr>
          <p:cNvSpPr>
            <a:spLocks noChangeAspect="1"/>
          </p:cNvSpPr>
          <p:nvPr userDrawn="1"/>
        </p:nvSpPr>
        <p:spPr>
          <a:xfrm>
            <a:off x="5303845" y="5427212"/>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itle 1">
            <a:extLst>
              <a:ext uri="{FF2B5EF4-FFF2-40B4-BE49-F238E27FC236}">
                <a16:creationId xmlns:a16="http://schemas.microsoft.com/office/drawing/2014/main" id="{B1A4B040-51E3-4DA0-B21D-EEE173E7536F}"/>
              </a:ext>
            </a:extLst>
          </p:cNvPr>
          <p:cNvSpPr>
            <a:spLocks noGrp="1"/>
          </p:cNvSpPr>
          <p:nvPr>
            <p:ph type="title" hasCustomPrompt="1"/>
          </p:nvPr>
        </p:nvSpPr>
        <p:spPr>
          <a:xfrm>
            <a:off x="549536" y="549274"/>
            <a:ext cx="5179330" cy="2841829"/>
          </a:xfrm>
        </p:spPr>
        <p:txBody>
          <a:bodyPr vert="horz" wrap="square" lIns="0" tIns="0" rIns="0" bIns="0" rtlCol="0" anchor="b" anchorCtr="0">
            <a:normAutofit/>
          </a:bodyPr>
          <a:lstStyle>
            <a:lvl1pPr>
              <a:defRPr lang="en-US" sz="5400" dirty="0"/>
            </a:lvl1pPr>
          </a:lstStyle>
          <a:p>
            <a:pPr lvl="0">
              <a:lnSpc>
                <a:spcPct val="100000"/>
              </a:lnSpc>
            </a:pPr>
            <a:r>
              <a:rPr lang="en-US" dirty="0"/>
              <a:t>Click to add title</a:t>
            </a:r>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hasCustomPrompt="1"/>
          </p:nvPr>
        </p:nvSpPr>
        <p:spPr>
          <a:xfrm>
            <a:off x="549537" y="3646704"/>
            <a:ext cx="5179330" cy="2706160"/>
          </a:xfrm>
        </p:spPr>
        <p:txBody>
          <a:bodyPr>
            <a:normAutofit/>
          </a:bodyPr>
          <a:lstStyle>
            <a:lvl1pPr marL="0" indent="0">
              <a:spcBef>
                <a:spcPts val="1000"/>
              </a:spcBef>
              <a:buNone/>
              <a:defRPr sz="1800">
                <a:solidFill>
                  <a:schemeClr val="tx1"/>
                </a:solidFill>
              </a:defRPr>
            </a:lvl1pPr>
            <a:lvl2pPr marL="457200" indent="0">
              <a:spcBef>
                <a:spcPts val="1000"/>
              </a:spcBef>
              <a:buNone/>
              <a:defRPr sz="1200">
                <a:solidFill>
                  <a:schemeClr val="tx1"/>
                </a:solidFill>
              </a:defRPr>
            </a:lvl2pPr>
            <a:lvl3pPr marL="914400" indent="0">
              <a:spcBef>
                <a:spcPts val="1000"/>
              </a:spcBef>
              <a:buNone/>
              <a:defRPr sz="1200">
                <a:solidFill>
                  <a:schemeClr val="tx1"/>
                </a:solidFill>
              </a:defRPr>
            </a:lvl3pPr>
            <a:lvl4pPr marL="1371600" indent="0">
              <a:spcBef>
                <a:spcPts val="1000"/>
              </a:spcBef>
              <a:buNone/>
              <a:defRPr sz="1200">
                <a:solidFill>
                  <a:schemeClr val="tx1"/>
                </a:solidFill>
              </a:defRPr>
            </a:lvl4pPr>
            <a:lvl5pPr marL="1828800" indent="0">
              <a:spcBef>
                <a:spcPts val="1000"/>
              </a:spcBef>
              <a:buNone/>
              <a:defRPr sz="1200">
                <a:solidFill>
                  <a:schemeClr val="tx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Picture Placeholder 19">
            <a:extLst>
              <a:ext uri="{FF2B5EF4-FFF2-40B4-BE49-F238E27FC236}">
                <a16:creationId xmlns:a16="http://schemas.microsoft.com/office/drawing/2014/main" id="{5392876F-0BBD-F80A-DE7F-8831AD3BF353}"/>
              </a:ext>
            </a:extLst>
          </p:cNvPr>
          <p:cNvSpPr>
            <a:spLocks noGrp="1"/>
          </p:cNvSpPr>
          <p:nvPr>
            <p:ph type="pic" sz="quarter" idx="13" hasCustomPrompt="1"/>
          </p:nvPr>
        </p:nvSpPr>
        <p:spPr>
          <a:xfrm>
            <a:off x="5926138" y="549275"/>
            <a:ext cx="5654675" cy="5788025"/>
          </a:xfrm>
        </p:spPr>
        <p:txBody>
          <a:bodyPr>
            <a:normAutofit/>
          </a:bodyPr>
          <a:lstStyle>
            <a:lvl1pPr marL="0" indent="0" algn="ctr">
              <a:buNone/>
              <a:defRPr sz="2000">
                <a:solidFill>
                  <a:schemeClr val="tx1"/>
                </a:solidFill>
              </a:defRPr>
            </a:lvl1pPr>
          </a:lstStyle>
          <a:p>
            <a:r>
              <a:rPr lang="en-US" dirty="0"/>
              <a:t>Click icon to insert picture</a:t>
            </a:r>
          </a:p>
        </p:txBody>
      </p:sp>
      <p:grpSp>
        <p:nvGrpSpPr>
          <p:cNvPr id="9" name="Group 8">
            <a:extLst>
              <a:ext uri="{FF2B5EF4-FFF2-40B4-BE49-F238E27FC236}">
                <a16:creationId xmlns:a16="http://schemas.microsoft.com/office/drawing/2014/main" id="{64E08E8E-10CB-55BC-8AFF-E64C800B9F89}"/>
              </a:ext>
              <a:ext uri="{C183D7F6-B498-43B3-948B-1728B52AA6E4}">
                <adec:decorative xmlns:adec="http://schemas.microsoft.com/office/drawing/2017/decorative" val="1"/>
              </a:ext>
            </a:extLst>
          </p:cNvPr>
          <p:cNvGrpSpPr/>
          <p:nvPr userDrawn="1"/>
        </p:nvGrpSpPr>
        <p:grpSpPr>
          <a:xfrm>
            <a:off x="594036" y="5610392"/>
            <a:ext cx="667802" cy="631474"/>
            <a:chOff x="10478914" y="1506691"/>
            <a:chExt cx="667802" cy="631474"/>
          </a:xfrm>
        </p:grpSpPr>
        <p:sp>
          <p:nvSpPr>
            <p:cNvPr id="10" name="Freeform: Shape 15">
              <a:extLst>
                <a:ext uri="{FF2B5EF4-FFF2-40B4-BE49-F238E27FC236}">
                  <a16:creationId xmlns:a16="http://schemas.microsoft.com/office/drawing/2014/main" id="{B439260B-AC6B-1C83-1A63-058A7E7EFCC9}"/>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Oval 10">
              <a:extLst>
                <a:ext uri="{FF2B5EF4-FFF2-40B4-BE49-F238E27FC236}">
                  <a16:creationId xmlns:a16="http://schemas.microsoft.com/office/drawing/2014/main" id="{4ADD32DC-9BAF-DA32-4E29-A6D403E04377}"/>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3BDBC526-6DCD-4FF6-8395-D8C22E46E527}"/>
              </a:ext>
              <a:ext uri="{C183D7F6-B498-43B3-948B-1728B52AA6E4}">
                <adec:decorative xmlns:adec="http://schemas.microsoft.com/office/drawing/2017/decorative" val="1"/>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lstStyle/>
          <a:p>
            <a:fld id="{DBA1B0FB-D917-4C8C-928F-313BD683BF39}" type="slidenum">
              <a:rPr lang="en-US" smtClean="0"/>
              <a:t>‹#›</a:t>
            </a:fld>
            <a:endParaRPr lang="en-US" dirty="0"/>
          </a:p>
        </p:txBody>
      </p:sp>
    </p:spTree>
    <p:extLst>
      <p:ext uri="{BB962C8B-B14F-4D97-AF65-F5344CB8AC3E}">
        <p14:creationId xmlns:p14="http://schemas.microsoft.com/office/powerpoint/2010/main" val="3940739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4644CBB8-40B8-42F8-9172-07A476341DDA}"/>
              </a:ext>
            </a:extLst>
          </p:cNvPr>
          <p:cNvGrpSpPr/>
          <p:nvPr/>
        </p:nvGrpSpPr>
        <p:grpSpPr>
          <a:xfrm>
            <a:off x="356481" y="879007"/>
            <a:ext cx="734257" cy="760506"/>
            <a:chOff x="5243759" y="1363788"/>
            <a:chExt cx="734257" cy="760506"/>
          </a:xfrm>
        </p:grpSpPr>
        <p:sp>
          <p:nvSpPr>
            <p:cNvPr id="49" name="Freeform 5">
              <a:extLst>
                <a:ext uri="{FF2B5EF4-FFF2-40B4-BE49-F238E27FC236}">
                  <a16:creationId xmlns:a16="http://schemas.microsoft.com/office/drawing/2014/main" id="{35CE073E-302A-4AA7-98C7-8667DDDCFA18}"/>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Freeform 6">
              <a:extLst>
                <a:ext uri="{FF2B5EF4-FFF2-40B4-BE49-F238E27FC236}">
                  <a16:creationId xmlns:a16="http://schemas.microsoft.com/office/drawing/2014/main" id="{4FD1AE2F-DD70-4E93-B905-E052A23F0B1C}"/>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Freeform 8">
              <a:extLst>
                <a:ext uri="{FF2B5EF4-FFF2-40B4-BE49-F238E27FC236}">
                  <a16:creationId xmlns:a16="http://schemas.microsoft.com/office/drawing/2014/main" id="{E8D529E5-8838-47F0-98A4-2D46F11E499C}"/>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45DA2564-D3DB-48AD-83F0-6CC6B5743960}"/>
              </a:ext>
            </a:extLst>
          </p:cNvPr>
          <p:cNvSpPr>
            <a:spLocks noGrp="1"/>
          </p:cNvSpPr>
          <p:nvPr>
            <p:ph type="title"/>
          </p:nvPr>
        </p:nvSpPr>
        <p:spPr>
          <a:xfrm>
            <a:off x="563563" y="474345"/>
            <a:ext cx="11077574" cy="2954655"/>
          </a:xfrm>
        </p:spPr>
        <p:txBody>
          <a:bodyPr vert="horz" wrap="square" lIns="0" tIns="0" rIns="0" bIns="0" rtlCol="0" anchor="b" anchorCtr="0">
            <a:normAutofit/>
          </a:bodyPr>
          <a:lstStyle>
            <a:lvl1pPr>
              <a:defRPr lang="en-US" sz="6400" dirty="0"/>
            </a:lvl1pPr>
          </a:lstStyle>
          <a:p>
            <a:pPr lvl="0">
              <a:lnSpc>
                <a:spcPct val="100000"/>
              </a:lnSpc>
            </a:pPr>
            <a:r>
              <a:rPr lang="en-US"/>
              <a:t>Click to edit Master title style</a:t>
            </a:r>
            <a:endParaRPr lang="en-US" dirty="0"/>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a:lstStyle/>
          <a:p>
            <a:fld id="{DBA1B0FB-D917-4C8C-928F-313BD683BF39}" type="slidenum">
              <a:rPr lang="en-US" smtClean="0"/>
              <a:pPr/>
              <a:t>‹#›</a:t>
            </a:fld>
            <a:endParaRPr lang="en-US" dirty="0"/>
          </a:p>
        </p:txBody>
      </p:sp>
      <p:sp>
        <p:nvSpPr>
          <p:cNvPr id="3" name="Text Placeholder 2">
            <a:extLst>
              <a:ext uri="{FF2B5EF4-FFF2-40B4-BE49-F238E27FC236}">
                <a16:creationId xmlns:a16="http://schemas.microsoft.com/office/drawing/2014/main" id="{76EEA752-36DA-440B-8747-0EB2914080EE}"/>
              </a:ext>
            </a:extLst>
          </p:cNvPr>
          <p:cNvSpPr>
            <a:spLocks noGrp="1"/>
          </p:cNvSpPr>
          <p:nvPr>
            <p:ph type="body" idx="1"/>
          </p:nvPr>
        </p:nvSpPr>
        <p:spPr>
          <a:xfrm>
            <a:off x="566271" y="3629772"/>
            <a:ext cx="11074866" cy="2678953"/>
          </a:xfrm>
        </p:spPr>
        <p:txBody>
          <a:bodyPr>
            <a:normAutofit/>
          </a:bodyPr>
          <a:lstStyle>
            <a:lvl1pPr marL="0" indent="0">
              <a:lnSpc>
                <a:spcPct val="110000"/>
              </a:lnSpc>
              <a:spcBef>
                <a:spcPts val="0"/>
              </a:spcBef>
              <a:buNone/>
              <a:defRPr sz="2400">
                <a:solidFill>
                  <a:schemeClr val="tx1">
                    <a:alpha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1" name="Freeform: Shape 40">
            <a:extLst>
              <a:ext uri="{FF2B5EF4-FFF2-40B4-BE49-F238E27FC236}">
                <a16:creationId xmlns:a16="http://schemas.microsoft.com/office/drawing/2014/main" id="{0BCC02B0-8581-4752-B7BC-3CE1EF17B9F7}"/>
              </a:ext>
            </a:extLst>
          </p:cNvPr>
          <p:cNvSpPr>
            <a:spLocks noChangeAspect="1"/>
          </p:cNvSpPr>
          <p:nvPr/>
        </p:nvSpPr>
        <p:spPr>
          <a:xfrm rot="18900000">
            <a:off x="11209132" y="4448189"/>
            <a:ext cx="999200" cy="1262947"/>
          </a:xfrm>
          <a:custGeom>
            <a:avLst/>
            <a:gdLst>
              <a:gd name="connsiteX0" fmla="*/ 540000 w 999200"/>
              <a:gd name="connsiteY0" fmla="*/ 0 h 1262947"/>
              <a:gd name="connsiteX1" fmla="*/ 999200 w 999200"/>
              <a:gd name="connsiteY1" fmla="*/ 815317 h 1262947"/>
              <a:gd name="connsiteX2" fmla="*/ 552185 w 999200"/>
              <a:gd name="connsiteY2" fmla="*/ 1262333 h 1262947"/>
              <a:gd name="connsiteX3" fmla="*/ 540000 w 999200"/>
              <a:gd name="connsiteY3" fmla="*/ 1262947 h 1262947"/>
              <a:gd name="connsiteX4" fmla="*/ 0 w 999200"/>
              <a:gd name="connsiteY4" fmla="*/ 992947 h 1262947"/>
              <a:gd name="connsiteX5" fmla="*/ 10971 w 999200"/>
              <a:gd name="connsiteY5" fmla="*/ 938533 h 1262947"/>
              <a:gd name="connsiteX6" fmla="*/ 15626 w 999200"/>
              <a:gd name="connsiteY6" fmla="*/ 931034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00" h="1262947">
                <a:moveTo>
                  <a:pt x="540000" y="0"/>
                </a:moveTo>
                <a:lnTo>
                  <a:pt x="999200" y="815317"/>
                </a:lnTo>
                <a:lnTo>
                  <a:pt x="552185" y="1262333"/>
                </a:lnTo>
                <a:lnTo>
                  <a:pt x="540000" y="1262947"/>
                </a:lnTo>
                <a:cubicBezTo>
                  <a:pt x="241766" y="1262947"/>
                  <a:pt x="0" y="1142064"/>
                  <a:pt x="0" y="992947"/>
                </a:cubicBezTo>
                <a:cubicBezTo>
                  <a:pt x="0" y="974307"/>
                  <a:pt x="3778" y="956109"/>
                  <a:pt x="10971" y="938533"/>
                </a:cubicBezTo>
                <a:lnTo>
                  <a:pt x="15626" y="931034"/>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10200000" scaled="0"/>
          </a:gradFill>
          <a:ln>
            <a:noFill/>
          </a:ln>
          <a:effectLst>
            <a:innerShdw blurRad="254000" dist="101600" dir="42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Freeform: Shape 42">
            <a:extLst>
              <a:ext uri="{FF2B5EF4-FFF2-40B4-BE49-F238E27FC236}">
                <a16:creationId xmlns:a16="http://schemas.microsoft.com/office/drawing/2014/main" id="{EA0FF4DB-8180-4D26-AEAE-7ECDB670F71D}"/>
              </a:ext>
            </a:extLst>
          </p:cNvPr>
          <p:cNvSpPr/>
          <p:nvPr/>
        </p:nvSpPr>
        <p:spPr>
          <a:xfrm rot="2700000">
            <a:off x="11686937" y="4853516"/>
            <a:ext cx="540000" cy="978284"/>
          </a:xfrm>
          <a:custGeom>
            <a:avLst/>
            <a:gdLst>
              <a:gd name="connsiteX0" fmla="*/ 113288 w 540000"/>
              <a:gd name="connsiteY0" fmla="*/ 0 h 978284"/>
              <a:gd name="connsiteX1" fmla="*/ 539386 w 540000"/>
              <a:gd name="connsiteY1" fmla="*/ 426099 h 978284"/>
              <a:gd name="connsiteX2" fmla="*/ 540000 w 540000"/>
              <a:gd name="connsiteY2" fmla="*/ 438284 h 978284"/>
              <a:gd name="connsiteX3" fmla="*/ 270000 w 540000"/>
              <a:gd name="connsiteY3" fmla="*/ 978284 h 978284"/>
              <a:gd name="connsiteX4" fmla="*/ 0 w 540000"/>
              <a:gd name="connsiteY4" fmla="*/ 438284 h 978284"/>
              <a:gd name="connsiteX5" fmla="*/ 79081 w 540000"/>
              <a:gd name="connsiteY5" fmla="*/ 56446 h 978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978284">
                <a:moveTo>
                  <a:pt x="113288" y="0"/>
                </a:moveTo>
                <a:lnTo>
                  <a:pt x="539386" y="426099"/>
                </a:lnTo>
                <a:lnTo>
                  <a:pt x="540000" y="438284"/>
                </a:lnTo>
                <a:cubicBezTo>
                  <a:pt x="540000" y="736518"/>
                  <a:pt x="419117" y="978284"/>
                  <a:pt x="270000" y="978284"/>
                </a:cubicBezTo>
                <a:cubicBezTo>
                  <a:pt x="120883" y="978284"/>
                  <a:pt x="0" y="736518"/>
                  <a:pt x="0" y="438284"/>
                </a:cubicBezTo>
                <a:cubicBezTo>
                  <a:pt x="0" y="289167"/>
                  <a:pt x="30220" y="154167"/>
                  <a:pt x="79081" y="56446"/>
                </a:cubicBezTo>
                <a:close/>
              </a:path>
            </a:pathLst>
          </a:cu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47365650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331786" y="5528198"/>
            <a:ext cx="631474"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550863" y="549275"/>
            <a:ext cx="11090274" cy="1332000"/>
          </a:xfrm>
        </p:spPr>
        <p:txBody>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550862" y="2097175"/>
            <a:ext cx="5435600" cy="3995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6205538" y="2097175"/>
            <a:ext cx="5435600" cy="3995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415189351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11091612" y="5893466"/>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Rectangle 10">
            <a:extLst>
              <a:ext uri="{FF2B5EF4-FFF2-40B4-BE49-F238E27FC236}">
                <a16:creationId xmlns:a16="http://schemas.microsoft.com/office/drawing/2014/main" id="{EB89C080-4102-49AE-BDA9-59A4A67E2486}"/>
              </a:ext>
            </a:extLst>
          </p:cNvPr>
          <p:cNvSpPr/>
          <p:nvPr/>
        </p:nvSpPr>
        <p:spPr>
          <a:xfrm>
            <a:off x="11451612" y="5827878"/>
            <a:ext cx="379049"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550862" y="549275"/>
            <a:ext cx="11097551" cy="1332000"/>
          </a:xfrm>
        </p:spPr>
        <p:txBody>
          <a:bodyPr vert="horz" wrap="square" lIns="0" tIns="0" rIns="0" bIns="0" rtlCol="0" anchor="t" anchorCtr="0">
            <a:normAutofit/>
          </a:bodyPr>
          <a:lstStyle>
            <a:lvl1pPr>
              <a:defRPr lang="en-US" sz="32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550864" y="1881275"/>
            <a:ext cx="5437186" cy="535354"/>
          </a:xfrm>
        </p:spPr>
        <p:txBody>
          <a:bodyPr anchor="b">
            <a:norm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550863" y="2577270"/>
            <a:ext cx="5429114" cy="3515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6212024" y="1881275"/>
            <a:ext cx="5436392" cy="535354"/>
          </a:xfrm>
        </p:spPr>
        <p:txBody>
          <a:bodyPr vert="horz" wrap="square" lIns="0" tIns="0" rIns="0" bIns="0" rtlCol="0" anchor="b">
            <a:normAutofit/>
          </a:bodyPr>
          <a:lstStyle>
            <a:lvl1pPr>
              <a:defRPr lang="en-US" sz="1400" b="0" cap="all" spc="200" baseline="0" dirty="0">
                <a:solidFill>
                  <a:schemeClr val="tx1"/>
                </a:solidFill>
              </a:defRPr>
            </a:lvl1pPr>
          </a:lstStyle>
          <a:p>
            <a:pPr marL="0" lvl="0" indent="0">
              <a:buNone/>
            </a:pPr>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6212023" y="2577270"/>
            <a:ext cx="5436391" cy="3515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lstStyle/>
          <a:p>
            <a:r>
              <a:rPr lang="en-US"/>
              <a:t>20XX</a:t>
            </a:r>
            <a:endParaRPr lang="en-US" dirty="0"/>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34728586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2053C-0E9C-4159-B7C9-6AB74343918D}"/>
              </a:ext>
            </a:extLst>
          </p:cNvPr>
          <p:cNvSpPr>
            <a:spLocks noGrp="1"/>
          </p:cNvSpPr>
          <p:nvPr>
            <p:ph type="title"/>
          </p:nvPr>
        </p:nvSpPr>
        <p:spPr>
          <a:xfrm>
            <a:off x="3359149" y="550799"/>
            <a:ext cx="8283313" cy="5542025"/>
          </a:xfrm>
        </p:spPr>
        <p:txBody>
          <a:bodyPr vert="horz" wrap="square" lIns="0" tIns="0" rIns="0" bIns="0" rtlCol="0" anchor="ctr" anchorCtr="0">
            <a:normAutofit/>
          </a:bodyPr>
          <a:lstStyle>
            <a:lvl1pPr>
              <a:defRPr lang="en-US" dirty="0"/>
            </a:lvl1pPr>
          </a:lstStyle>
          <a:p>
            <a:pPr lvl="0">
              <a:lnSpc>
                <a:spcPct val="100000"/>
              </a:lnSpc>
            </a:pPr>
            <a:r>
              <a:rPr lang="en-US"/>
              <a:t>Click to edit Master title style</a:t>
            </a:r>
            <a:endParaRPr lang="en-US" dirty="0"/>
          </a:p>
        </p:txBody>
      </p:sp>
      <p:sp>
        <p:nvSpPr>
          <p:cNvPr id="3" name="Date Placeholder 2">
            <a:extLst>
              <a:ext uri="{FF2B5EF4-FFF2-40B4-BE49-F238E27FC236}">
                <a16:creationId xmlns:a16="http://schemas.microsoft.com/office/drawing/2014/main" id="{D4F51F65-E111-4656-83BE-CFCDE2DD6CD6}"/>
              </a:ext>
            </a:extLst>
          </p:cNvPr>
          <p:cNvSpPr>
            <a:spLocks noGrp="1"/>
          </p:cNvSpPr>
          <p:nvPr>
            <p:ph type="dt" sz="half" idx="10"/>
          </p:nvPr>
        </p:nvSpPr>
        <p:spPr/>
        <p:txBody>
          <a:bodyPr/>
          <a:lstStyle/>
          <a:p>
            <a:r>
              <a:rPr lang="en-US"/>
              <a:t>20XX</a:t>
            </a:r>
            <a:endParaRPr lang="en-US" dirty="0"/>
          </a:p>
        </p:txBody>
      </p:sp>
      <p:sp>
        <p:nvSpPr>
          <p:cNvPr id="4" name="Footer Placeholder 3">
            <a:extLst>
              <a:ext uri="{FF2B5EF4-FFF2-40B4-BE49-F238E27FC236}">
                <a16:creationId xmlns:a16="http://schemas.microsoft.com/office/drawing/2014/main" id="{F9FF82CB-2D17-4918-821E-485475CF243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B66589D-A056-4817-AE15-39D87FE13169}"/>
              </a:ext>
            </a:extLst>
          </p:cNvPr>
          <p:cNvSpPr>
            <a:spLocks noGrp="1"/>
          </p:cNvSpPr>
          <p:nvPr>
            <p:ph type="sldNum" sz="quarter" idx="12"/>
          </p:nvPr>
        </p:nvSpPr>
        <p:spPr/>
        <p:txBody>
          <a:bodyPr/>
          <a:lstStyle/>
          <a:p>
            <a:fld id="{DBA1B0FB-D917-4C8C-928F-313BD683BF39}" type="slidenum">
              <a:rPr lang="en-US" smtClean="0"/>
              <a:pPr/>
              <a:t>‹#›</a:t>
            </a:fld>
            <a:endParaRPr lang="en-US" dirty="0"/>
          </a:p>
        </p:txBody>
      </p:sp>
      <p:sp>
        <p:nvSpPr>
          <p:cNvPr id="39" name="Freeform: Shape 38">
            <a:extLst>
              <a:ext uri="{FF2B5EF4-FFF2-40B4-BE49-F238E27FC236}">
                <a16:creationId xmlns:a16="http://schemas.microsoft.com/office/drawing/2014/main" id="{E489F067-39E1-4757-BC11-6169A343F2E1}"/>
              </a:ext>
            </a:extLst>
          </p:cNvPr>
          <p:cNvSpPr>
            <a:spLocks noChangeAspect="1"/>
          </p:cNvSpPr>
          <p:nvPr/>
        </p:nvSpPr>
        <p:spPr>
          <a:xfrm rot="18900000" flipV="1">
            <a:off x="-410727" y="3958416"/>
            <a:ext cx="3536330" cy="1853969"/>
          </a:xfrm>
          <a:custGeom>
            <a:avLst/>
            <a:gdLst>
              <a:gd name="connsiteX0" fmla="*/ 3536330 w 3536330"/>
              <a:gd name="connsiteY0" fmla="*/ 1853969 h 1853969"/>
              <a:gd name="connsiteX1" fmla="*/ 1682362 w 3536330"/>
              <a:gd name="connsiteY1" fmla="*/ 0 h 1853969"/>
              <a:gd name="connsiteX2" fmla="*/ 52157 w 3536330"/>
              <a:gd name="connsiteY2" fmla="*/ 970257 h 1853969"/>
              <a:gd name="connsiteX3" fmla="*/ 0 w 3536330"/>
              <a:gd name="connsiteY3" fmla="*/ 1078528 h 1853969"/>
              <a:gd name="connsiteX4" fmla="*/ 757215 w 3536330"/>
              <a:gd name="connsiteY4" fmla="*/ 1835743 h 1853969"/>
              <a:gd name="connsiteX5" fmla="*/ 774211 w 3536330"/>
              <a:gd name="connsiteY5" fmla="*/ 1667149 h 1853969"/>
              <a:gd name="connsiteX6" fmla="*/ 1682362 w 3536330"/>
              <a:gd name="connsiteY6" fmla="*/ 926985 h 1853969"/>
              <a:gd name="connsiteX7" fmla="*/ 2609345 w 3536330"/>
              <a:gd name="connsiteY7" fmla="*/ 1853969 h 185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6330" h="1853969">
                <a:moveTo>
                  <a:pt x="3536330" y="1853969"/>
                </a:moveTo>
                <a:cubicBezTo>
                  <a:pt x="3536330" y="830051"/>
                  <a:pt x="2706280" y="0"/>
                  <a:pt x="1682362" y="0"/>
                </a:cubicBezTo>
                <a:cubicBezTo>
                  <a:pt x="978418" y="0"/>
                  <a:pt x="366107" y="392328"/>
                  <a:pt x="52157" y="970257"/>
                </a:cubicBezTo>
                <a:lnTo>
                  <a:pt x="0" y="1078528"/>
                </a:lnTo>
                <a:lnTo>
                  <a:pt x="757215" y="1835743"/>
                </a:lnTo>
                <a:lnTo>
                  <a:pt x="774211" y="1667149"/>
                </a:lnTo>
                <a:cubicBezTo>
                  <a:pt x="860649" y="1244739"/>
                  <a:pt x="1234397" y="926985"/>
                  <a:pt x="1682362" y="926985"/>
                </a:cubicBezTo>
                <a:cubicBezTo>
                  <a:pt x="2194320" y="926985"/>
                  <a:pt x="2609345" y="1342010"/>
                  <a:pt x="2609345" y="1853969"/>
                </a:cubicBezTo>
                <a:close/>
              </a:path>
            </a:pathLst>
          </a:custGeom>
          <a:gradFill flip="none" rotWithShape="1">
            <a:gsLst>
              <a:gs pos="97000">
                <a:schemeClr val="bg2"/>
              </a:gs>
              <a:gs pos="31000">
                <a:schemeClr val="bg2">
                  <a:lumMod val="90000"/>
                  <a:lumOff val="10000"/>
                </a:schemeClr>
              </a:gs>
            </a:gsLst>
            <a:lin ang="15000000" scaled="0"/>
            <a:tileRect/>
          </a:gradFill>
          <a:ln>
            <a:noFill/>
          </a:ln>
          <a:effectLst>
            <a:innerShdw blurRad="355600" dist="101600" dir="16200000">
              <a:schemeClr val="accent1">
                <a:lumMod val="60000"/>
                <a:lumOff val="40000"/>
                <a:alpha val="8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Freeform: Shape 32">
            <a:extLst>
              <a:ext uri="{FF2B5EF4-FFF2-40B4-BE49-F238E27FC236}">
                <a16:creationId xmlns:a16="http://schemas.microsoft.com/office/drawing/2014/main" id="{DD231011-607F-42F1-B2D9-2BA8E91CC6AF}"/>
              </a:ext>
            </a:extLst>
          </p:cNvPr>
          <p:cNvSpPr>
            <a:spLocks noChangeAspect="1"/>
          </p:cNvSpPr>
          <p:nvPr/>
        </p:nvSpPr>
        <p:spPr>
          <a:xfrm rot="18900000" flipV="1">
            <a:off x="-481151" y="3649708"/>
            <a:ext cx="3478701" cy="2164843"/>
          </a:xfrm>
          <a:custGeom>
            <a:avLst/>
            <a:gdLst>
              <a:gd name="connsiteX0" fmla="*/ 3478701 w 3478701"/>
              <a:gd name="connsiteY0" fmla="*/ 2164843 h 2164843"/>
              <a:gd name="connsiteX1" fmla="*/ 1624733 w 3478701"/>
              <a:gd name="connsiteY1" fmla="*/ 0 h 2164843"/>
              <a:gd name="connsiteX2" fmla="*/ 87393 w 3478701"/>
              <a:gd name="connsiteY2" fmla="*/ 954459 h 2164843"/>
              <a:gd name="connsiteX3" fmla="*/ 0 w 3478701"/>
              <a:gd name="connsiteY3" fmla="*/ 1122434 h 2164843"/>
              <a:gd name="connsiteX4" fmla="*/ 736015 w 3478701"/>
              <a:gd name="connsiteY4" fmla="*/ 1858449 h 2164843"/>
              <a:gd name="connsiteX5" fmla="*/ 739424 w 3478701"/>
              <a:gd name="connsiteY5" fmla="*/ 1842964 h 2164843"/>
              <a:gd name="connsiteX6" fmla="*/ 1624733 w 3478701"/>
              <a:gd name="connsiteY6" fmla="*/ 1082422 h 2164843"/>
              <a:gd name="connsiteX7" fmla="*/ 2551716 w 3478701"/>
              <a:gd name="connsiteY7" fmla="*/ 2164843 h 216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8701" h="2164843">
                <a:moveTo>
                  <a:pt x="3478701" y="2164843"/>
                </a:moveTo>
                <a:cubicBezTo>
                  <a:pt x="3478701" y="969234"/>
                  <a:pt x="2648651" y="0"/>
                  <a:pt x="1624733" y="0"/>
                </a:cubicBezTo>
                <a:cubicBezTo>
                  <a:pt x="984784" y="0"/>
                  <a:pt x="420564" y="378607"/>
                  <a:pt x="87393" y="954459"/>
                </a:cubicBezTo>
                <a:lnTo>
                  <a:pt x="0" y="1122434"/>
                </a:lnTo>
                <a:lnTo>
                  <a:pt x="736015" y="1858449"/>
                </a:lnTo>
                <a:lnTo>
                  <a:pt x="739424" y="1842964"/>
                </a:lnTo>
                <a:cubicBezTo>
                  <a:pt x="856791" y="1402344"/>
                  <a:pt x="1208766" y="1082422"/>
                  <a:pt x="1624733" y="1082422"/>
                </a:cubicBezTo>
                <a:cubicBezTo>
                  <a:pt x="2136692" y="1082422"/>
                  <a:pt x="2551716" y="1567038"/>
                  <a:pt x="2551716" y="2164843"/>
                </a:cubicBezTo>
                <a:close/>
              </a:path>
            </a:pathLst>
          </a:custGeom>
          <a:solidFill>
            <a:schemeClr val="bg2">
              <a:lumMod val="50000"/>
              <a:lumOff val="50000"/>
              <a:alpha val="40000"/>
            </a:schemeClr>
          </a:soli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Oval 23">
            <a:extLst>
              <a:ext uri="{FF2B5EF4-FFF2-40B4-BE49-F238E27FC236}">
                <a16:creationId xmlns:a16="http://schemas.microsoft.com/office/drawing/2014/main" id="{EC472EFA-56B5-4A41-8D4B-E9F37727F34D}"/>
              </a:ext>
            </a:extLst>
          </p:cNvPr>
          <p:cNvSpPr/>
          <p:nvPr/>
        </p:nvSpPr>
        <p:spPr>
          <a:xfrm rot="13500000" flipV="1">
            <a:off x="1512277" y="2840042"/>
            <a:ext cx="214196" cy="933178"/>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Oval 41">
            <a:extLst>
              <a:ext uri="{FF2B5EF4-FFF2-40B4-BE49-F238E27FC236}">
                <a16:creationId xmlns:a16="http://schemas.microsoft.com/office/drawing/2014/main" id="{33781B6C-21AD-489D-A3CB-522BB2AC543F}"/>
              </a:ext>
            </a:extLst>
          </p:cNvPr>
          <p:cNvSpPr>
            <a:spLocks noChangeAspect="1"/>
          </p:cNvSpPr>
          <p:nvPr/>
        </p:nvSpPr>
        <p:spPr>
          <a:xfrm>
            <a:off x="1780661" y="385236"/>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1" name="Group 50">
            <a:extLst>
              <a:ext uri="{FF2B5EF4-FFF2-40B4-BE49-F238E27FC236}">
                <a16:creationId xmlns:a16="http://schemas.microsoft.com/office/drawing/2014/main" id="{01AD5B80-530E-44CD-8D4A-2796FB214CBF}"/>
              </a:ext>
            </a:extLst>
          </p:cNvPr>
          <p:cNvGrpSpPr/>
          <p:nvPr/>
        </p:nvGrpSpPr>
        <p:grpSpPr>
          <a:xfrm>
            <a:off x="623181" y="1514007"/>
            <a:ext cx="734257" cy="760506"/>
            <a:chOff x="5243759" y="1363788"/>
            <a:chExt cx="734257" cy="760506"/>
          </a:xfrm>
        </p:grpSpPr>
        <p:sp>
          <p:nvSpPr>
            <p:cNvPr id="52" name="Freeform 5">
              <a:extLst>
                <a:ext uri="{FF2B5EF4-FFF2-40B4-BE49-F238E27FC236}">
                  <a16:creationId xmlns:a16="http://schemas.microsoft.com/office/drawing/2014/main" id="{2F746AA8-9050-4515-9B17-BC8503685299}"/>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Freeform 6">
              <a:extLst>
                <a:ext uri="{FF2B5EF4-FFF2-40B4-BE49-F238E27FC236}">
                  <a16:creationId xmlns:a16="http://schemas.microsoft.com/office/drawing/2014/main" id="{23EC1AC3-1698-46D5-80B7-F22F15E1A5E4}"/>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Freeform 8">
              <a:extLst>
                <a:ext uri="{FF2B5EF4-FFF2-40B4-BE49-F238E27FC236}">
                  <a16:creationId xmlns:a16="http://schemas.microsoft.com/office/drawing/2014/main" id="{73766156-553C-46EB-93FA-4F37CC0FF5CF}"/>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245413379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lstStyle/>
          <a:p>
            <a:r>
              <a:rPr lang="en-US"/>
              <a:t>20XX</a:t>
            </a:r>
            <a:endParaRPr lang="en-US" dirty="0"/>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1311674321"/>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4949631" y="5111861"/>
            <a:ext cx="1262947"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550863" y="549275"/>
            <a:ext cx="11090275" cy="984885"/>
          </a:xfrm>
        </p:spPr>
        <p:txBody>
          <a:bodyPr anchor="t">
            <a:normAutofit/>
          </a:bodyPr>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4295775" y="1750060"/>
            <a:ext cx="7345362" cy="4342765"/>
          </a:xfrm>
        </p:spPr>
        <p:txBody>
          <a:bodyPr>
            <a:norm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550863" y="1750060"/>
            <a:ext cx="3565525" cy="434276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84548230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F98F1FBA-F8BB-42CF-8B3E-D19AAFEE96C1}"/>
              </a:ext>
            </a:extLst>
          </p:cNvPr>
          <p:cNvGrpSpPr/>
          <p:nvPr/>
        </p:nvGrpSpPr>
        <p:grpSpPr>
          <a:xfrm>
            <a:off x="334964" y="5115518"/>
            <a:ext cx="734257" cy="760506"/>
            <a:chOff x="5243759" y="1363788"/>
            <a:chExt cx="734257" cy="760506"/>
          </a:xfrm>
        </p:grpSpPr>
        <p:sp>
          <p:nvSpPr>
            <p:cNvPr id="18" name="Freeform 5">
              <a:extLst>
                <a:ext uri="{FF2B5EF4-FFF2-40B4-BE49-F238E27FC236}">
                  <a16:creationId xmlns:a16="http://schemas.microsoft.com/office/drawing/2014/main" id="{60EE09DD-C3DB-4266-BCC3-A765CFFBF379}"/>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6">
              <a:extLst>
                <a:ext uri="{FF2B5EF4-FFF2-40B4-BE49-F238E27FC236}">
                  <a16:creationId xmlns:a16="http://schemas.microsoft.com/office/drawing/2014/main" id="{5F301FE0-96DC-4EFB-BBEE-AED762C337C9}"/>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8">
              <a:extLst>
                <a:ext uri="{FF2B5EF4-FFF2-40B4-BE49-F238E27FC236}">
                  <a16:creationId xmlns:a16="http://schemas.microsoft.com/office/drawing/2014/main" id="{3BEAD276-8850-4C0C-9777-8537000D522A}"/>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4E5EE0A0-B07E-479B-9684-4BD09FA4376C}"/>
              </a:ext>
            </a:extLst>
          </p:cNvPr>
          <p:cNvSpPr>
            <a:spLocks noGrp="1"/>
          </p:cNvSpPr>
          <p:nvPr>
            <p:ph type="title"/>
          </p:nvPr>
        </p:nvSpPr>
        <p:spPr>
          <a:xfrm>
            <a:off x="550863" y="575409"/>
            <a:ext cx="4500562" cy="984885"/>
          </a:xfrm>
        </p:spPr>
        <p:txBody>
          <a:bodyPr vert="horz" wrap="square" lIns="0" tIns="0" rIns="0" bIns="0" rtlCol="0" anchor="t" anchorCtr="0">
            <a:normAutofit/>
          </a:bodyPr>
          <a:lstStyle>
            <a:lvl1pPr>
              <a:defRPr lang="en-US" sz="3200" dirty="0"/>
            </a:lvl1pPr>
          </a:lstStyle>
          <a:p>
            <a:pPr lvl="0">
              <a:lnSpc>
                <a:spcPct val="100000"/>
              </a:lnSpc>
            </a:pPr>
            <a:r>
              <a:rPr lang="en-US"/>
              <a:t>Click to edit Master title style</a:t>
            </a:r>
            <a:endParaRPr lang="en-US" dirty="0"/>
          </a:p>
        </p:txBody>
      </p:sp>
      <p:sp>
        <p:nvSpPr>
          <p:cNvPr id="3" name="Picture Placeholder 2">
            <a:extLst>
              <a:ext uri="{FF2B5EF4-FFF2-40B4-BE49-F238E27FC236}">
                <a16:creationId xmlns:a16="http://schemas.microsoft.com/office/drawing/2014/main" id="{C11893A9-3462-4F51-83AE-5D2F124B985F}"/>
              </a:ext>
            </a:extLst>
          </p:cNvPr>
          <p:cNvSpPr>
            <a:spLocks noGrp="1"/>
          </p:cNvSpPr>
          <p:nvPr>
            <p:ph type="pic" idx="1"/>
          </p:nvPr>
        </p:nvSpPr>
        <p:spPr>
          <a:xfrm>
            <a:off x="5267324" y="575409"/>
            <a:ext cx="6373813" cy="5733316"/>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BA9240C-79C0-4A88-A476-725DE1B9C28F}"/>
              </a:ext>
            </a:extLst>
          </p:cNvPr>
          <p:cNvSpPr>
            <a:spLocks noGrp="1"/>
          </p:cNvSpPr>
          <p:nvPr>
            <p:ph type="body" sz="half" idx="2"/>
          </p:nvPr>
        </p:nvSpPr>
        <p:spPr>
          <a:xfrm>
            <a:off x="550863" y="1776195"/>
            <a:ext cx="4500562" cy="4532530"/>
          </a:xfrm>
        </p:spPr>
        <p:txBody>
          <a:bodyPr anchor="t" anchorCtr="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317667354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1333057"/>
          </a:xfrm>
          <a:prstGeom prst="rect">
            <a:avLst/>
          </a:prstGeom>
        </p:spPr>
        <p:txBody>
          <a:bodyPr vert="horz" wrap="square" lIns="0" tIns="0" rIns="0" bIns="0" rtlCol="0" anchor="t" anchorCtr="0">
            <a:norm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550863" y="2113862"/>
            <a:ext cx="11091600" cy="3978963"/>
          </a:xfrm>
          <a:prstGeom prst="rect">
            <a:avLst/>
          </a:prstGeom>
        </p:spPr>
        <p:txBody>
          <a:bodyPr vert="horz" wrap="square"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550863" y="6507212"/>
            <a:ext cx="2628900" cy="153888"/>
          </a:xfrm>
          <a:prstGeom prst="rect">
            <a:avLst/>
          </a:prstGeom>
        </p:spPr>
        <p:txBody>
          <a:bodyPr vert="horz" wrap="square" lIns="0" tIns="0" rIns="0" bIns="0" rtlCol="0" anchor="ctr">
            <a:spAutoFit/>
          </a:bodyPr>
          <a:lstStyle>
            <a:lvl1pPr algn="l">
              <a:defRPr sz="1000">
                <a:solidFill>
                  <a:schemeClr val="tx1">
                    <a:alpha val="80000"/>
                  </a:schemeClr>
                </a:solidFill>
              </a:defRPr>
            </a:lvl1pPr>
          </a:lstStyle>
          <a:p>
            <a:r>
              <a:rPr lang="en-US"/>
              <a:t>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3359150" y="6507212"/>
            <a:ext cx="6379210" cy="153888"/>
          </a:xfrm>
          <a:prstGeom prst="rect">
            <a:avLst/>
          </a:prstGeom>
        </p:spPr>
        <p:txBody>
          <a:bodyPr vert="horz" wrap="square" lIns="0" tIns="0" rIns="0" bIns="0" rtlCol="0" anchor="ctr">
            <a:spAutoFit/>
          </a:bodyPr>
          <a:lstStyle>
            <a:lvl1pPr algn="l">
              <a:defRPr sz="1000">
                <a:solidFill>
                  <a:schemeClr val="tx1">
                    <a:alpha val="80000"/>
                  </a:schemeClr>
                </a:solidFill>
              </a:defRPr>
            </a:lvl1pPr>
          </a:lstStyle>
          <a:p>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9948863" y="6507212"/>
            <a:ext cx="1692274" cy="153888"/>
          </a:xfrm>
          <a:prstGeom prst="rect">
            <a:avLst/>
          </a:prstGeom>
        </p:spPr>
        <p:txBody>
          <a:bodyPr vert="horz" wrap="square" lIns="0" tIns="0" rIns="0" bIns="0" rtlCol="0" anchor="ctr">
            <a:spAutoFit/>
          </a:bodyPr>
          <a:lstStyle>
            <a:lvl1pPr algn="r">
              <a:defRPr sz="1000">
                <a:solidFill>
                  <a:schemeClr val="tx1">
                    <a:alpha val="80000"/>
                  </a:schemeClr>
                </a:solidFill>
              </a:defRPr>
            </a:lvl1pPr>
          </a:lstStyle>
          <a:p>
            <a:fld id="{DBA1B0FB-D917-4C8C-928F-313BD683BF39}" type="slidenum">
              <a:rPr lang="en-US" smtClean="0"/>
              <a:pPr/>
              <a:t>‹#›</a:t>
            </a:fld>
            <a:endParaRPr lang="en-US" dirty="0"/>
          </a:p>
        </p:txBody>
      </p:sp>
    </p:spTree>
    <p:extLst>
      <p:ext uri="{BB962C8B-B14F-4D97-AF65-F5344CB8AC3E}">
        <p14:creationId xmlns:p14="http://schemas.microsoft.com/office/powerpoint/2010/main" val="4222058729"/>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6" r:id="rId20"/>
    <p:sldLayoutId id="2147483728" r:id="rId21"/>
  </p:sldLayoutIdLst>
  <p:hf sldNum="0" hdr="0" ftr="0" dt="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4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3840">
          <p15:clr>
            <a:srgbClr val="F26B43"/>
          </p15:clr>
        </p15:guide>
        <p15:guide id="33" orient="horz" pos="2160">
          <p15:clr>
            <a:srgbClr val="F26B43"/>
          </p15:clr>
        </p15:guide>
        <p15:guide id="34" pos="347">
          <p15:clr>
            <a:srgbClr val="F26B43"/>
          </p15:clr>
        </p15:guide>
        <p15:guide id="35" pos="7333">
          <p15:clr>
            <a:srgbClr val="F26B43"/>
          </p15:clr>
        </p15:guide>
        <p15:guide id="36" orient="horz" pos="346">
          <p15:clr>
            <a:srgbClr val="F26B43"/>
          </p15:clr>
        </p15:guide>
        <p15:guide id="37" orient="horz" pos="3974">
          <p15:clr>
            <a:srgbClr val="F26B43"/>
          </p15:clr>
        </p15:guide>
        <p15:guide id="38" pos="824">
          <p15:clr>
            <a:srgbClr val="A4A3A4"/>
          </p15:clr>
        </p15:guide>
        <p15:guide id="39" pos="937">
          <p15:clr>
            <a:srgbClr val="A4A3A4"/>
          </p15:clr>
        </p15:guide>
        <p15:guide id="40" pos="1413">
          <p15:clr>
            <a:srgbClr val="A4A3A4"/>
          </p15:clr>
        </p15:guide>
        <p15:guide id="41" pos="1527">
          <p15:clr>
            <a:srgbClr val="A4A3A4"/>
          </p15:clr>
        </p15:guide>
        <p15:guide id="42" pos="2003">
          <p15:clr>
            <a:srgbClr val="A4A3A4"/>
          </p15:clr>
        </p15:guide>
        <p15:guide id="43" pos="2116">
          <p15:clr>
            <a:srgbClr val="A4A3A4"/>
          </p15:clr>
        </p15:guide>
        <p15:guide id="44" pos="2593">
          <p15:clr>
            <a:srgbClr val="A4A3A4"/>
          </p15:clr>
        </p15:guide>
        <p15:guide id="45" pos="2706">
          <p15:clr>
            <a:srgbClr val="A4A3A4"/>
          </p15:clr>
        </p15:guide>
        <p15:guide id="46" pos="3182">
          <p15:clr>
            <a:srgbClr val="A4A3A4"/>
          </p15:clr>
        </p15:guide>
        <p15:guide id="47" pos="3318">
          <p15:clr>
            <a:srgbClr val="A4A3A4"/>
          </p15:clr>
        </p15:guide>
        <p15:guide id="48" pos="3772">
          <p15:clr>
            <a:srgbClr val="A4A3A4"/>
          </p15:clr>
        </p15:guide>
        <p15:guide id="49" pos="3908">
          <p15:clr>
            <a:srgbClr val="A4A3A4"/>
          </p15:clr>
        </p15:guide>
        <p15:guide id="50" pos="4362">
          <p15:clr>
            <a:srgbClr val="A4A3A4"/>
          </p15:clr>
        </p15:guide>
        <p15:guide id="51" pos="4498">
          <p15:clr>
            <a:srgbClr val="A4A3A4"/>
          </p15:clr>
        </p15:guide>
        <p15:guide id="52" pos="4951">
          <p15:clr>
            <a:srgbClr val="A4A3A4"/>
          </p15:clr>
        </p15:guide>
        <p15:guide id="53" pos="5087">
          <p15:clr>
            <a:srgbClr val="A4A3A4"/>
          </p15:clr>
        </p15:guide>
        <p15:guide id="54" pos="5541">
          <p15:clr>
            <a:srgbClr val="A4A3A4"/>
          </p15:clr>
        </p15:guide>
        <p15:guide id="55" pos="5677">
          <p15:clr>
            <a:srgbClr val="A4A3A4"/>
          </p15:clr>
        </p15:guide>
        <p15:guide id="56" pos="6153">
          <p15:clr>
            <a:srgbClr val="A4A3A4"/>
          </p15:clr>
        </p15:guide>
        <p15:guide id="57" pos="6267">
          <p15:clr>
            <a:srgbClr val="A4A3A4"/>
          </p15:clr>
        </p15:guide>
        <p15:guide id="58" pos="6743">
          <p15:clr>
            <a:srgbClr val="A4A3A4"/>
          </p15:clr>
        </p15:guide>
        <p15:guide id="59" pos="6856">
          <p15:clr>
            <a:srgbClr val="A4A3A4"/>
          </p15:clr>
        </p15:guide>
        <p15:guide id="60" orient="horz" pos="3838">
          <p15:clr>
            <a:srgbClr val="A4A3A4"/>
          </p15:clr>
        </p15:guide>
        <p15:guide id="61" orient="horz" pos="2092">
          <p15:clr>
            <a:srgbClr val="A4A3A4"/>
          </p15:clr>
        </p15:guide>
        <p15:guide id="62" orient="horz" pos="2228">
          <p15:clr>
            <a:srgbClr val="A4A3A4"/>
          </p15:clr>
        </p15:guide>
        <p15:guide id="63" orient="horz" pos="845">
          <p15:clr>
            <a:srgbClr val="A4A3A4"/>
          </p15:clr>
        </p15:guide>
        <p15:guide id="64" orient="horz" pos="958">
          <p15:clr>
            <a:srgbClr val="A4A3A4"/>
          </p15:clr>
        </p15:guide>
        <p15:guide id="65" orient="horz" pos="1480">
          <p15:clr>
            <a:srgbClr val="A4A3A4"/>
          </p15:clr>
        </p15:guide>
        <p15:guide id="66" orient="horz" pos="1593">
          <p15:clr>
            <a:srgbClr val="A4A3A4"/>
          </p15:clr>
        </p15:guide>
        <p15:guide id="67" orient="horz" pos="2727">
          <p15:clr>
            <a:srgbClr val="A4A3A4"/>
          </p15:clr>
        </p15:guide>
        <p15:guide id="68" orient="horz" pos="2840">
          <p15:clr>
            <a:srgbClr val="A4A3A4"/>
          </p15:clr>
        </p15:guide>
        <p15:guide id="69" orient="horz" pos="3339">
          <p15:clr>
            <a:srgbClr val="A4A3A4"/>
          </p15:clr>
        </p15:guide>
        <p15:guide id="70" orient="horz" pos="3475">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047101-8D42-6100-9CEA-AEC0FAEAB606}"/>
              </a:ext>
            </a:extLst>
          </p:cNvPr>
          <p:cNvSpPr>
            <a:spLocks noGrp="1"/>
          </p:cNvSpPr>
          <p:nvPr>
            <p:ph type="title"/>
          </p:nvPr>
        </p:nvSpPr>
        <p:spPr>
          <a:noFill/>
        </p:spPr>
        <p:txBody>
          <a:bodyPr anchor="ctr">
            <a:noAutofit/>
          </a:bodyPr>
          <a:lstStyle/>
          <a:p>
            <a:pPr algn="ctr"/>
            <a:br>
              <a:rPr lang="en-US" sz="3600" dirty="0"/>
            </a:br>
            <a:br>
              <a:rPr lang="en-US" sz="3600" dirty="0"/>
            </a:br>
            <a:r>
              <a:rPr lang="en-US" sz="3600" dirty="0"/>
              <a:t>Network Security and its Attacks                                        </a:t>
            </a:r>
            <a:br>
              <a:rPr lang="en-US" sz="3600" dirty="0"/>
            </a:br>
            <a:br>
              <a:rPr lang="en-US" sz="3600" dirty="0"/>
            </a:br>
            <a:endParaRPr lang="en-US" sz="2000" dirty="0"/>
          </a:p>
        </p:txBody>
      </p:sp>
      <p:pic>
        <p:nvPicPr>
          <p:cNvPr id="8" name="Picture Placeholder 13" descr="Data points digital background">
            <a:extLst>
              <a:ext uri="{FF2B5EF4-FFF2-40B4-BE49-F238E27FC236}">
                <a16:creationId xmlns:a16="http://schemas.microsoft.com/office/drawing/2014/main" id="{53227D59-33F9-9DDB-1C5C-A938A989EE5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l="7936" r="7936"/>
          <a:stretch/>
        </p:blipFill>
        <p:spPr/>
      </p:pic>
    </p:spTree>
    <p:extLst>
      <p:ext uri="{BB962C8B-B14F-4D97-AF65-F5344CB8AC3E}">
        <p14:creationId xmlns:p14="http://schemas.microsoft.com/office/powerpoint/2010/main" val="2803092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30A76-B788-B363-104E-266B7C7F7208}"/>
              </a:ext>
            </a:extLst>
          </p:cNvPr>
          <p:cNvSpPr>
            <a:spLocks noGrp="1"/>
          </p:cNvSpPr>
          <p:nvPr>
            <p:ph type="title"/>
          </p:nvPr>
        </p:nvSpPr>
        <p:spPr>
          <a:noFill/>
        </p:spPr>
        <p:txBody>
          <a:bodyPr lIns="0">
            <a:normAutofit/>
          </a:bodyPr>
          <a:lstStyle/>
          <a:p>
            <a:r>
              <a:rPr lang="en-US" dirty="0"/>
              <a:t>Target Attack</a:t>
            </a:r>
          </a:p>
        </p:txBody>
      </p:sp>
      <p:sp>
        <p:nvSpPr>
          <p:cNvPr id="3" name="Content Placeholder 2">
            <a:extLst>
              <a:ext uri="{FF2B5EF4-FFF2-40B4-BE49-F238E27FC236}">
                <a16:creationId xmlns:a16="http://schemas.microsoft.com/office/drawing/2014/main" id="{05948542-FCE1-3AE6-C6C9-17975609DF70}"/>
              </a:ext>
            </a:extLst>
          </p:cNvPr>
          <p:cNvSpPr>
            <a:spLocks noGrp="1"/>
          </p:cNvSpPr>
          <p:nvPr>
            <p:ph sz="half" idx="1"/>
          </p:nvPr>
        </p:nvSpPr>
        <p:spPr>
          <a:xfrm>
            <a:off x="550862" y="1965095"/>
            <a:ext cx="10498138" cy="3995650"/>
          </a:xfrm>
          <a:noFill/>
        </p:spPr>
        <p:txBody>
          <a:bodyPr vert="horz" lIns="0" tIns="45720" rIns="91440" bIns="45720" rtlCol="0" anchor="t">
            <a:normAutofit/>
          </a:bodyPr>
          <a:lstStyle/>
          <a:p>
            <a:r>
              <a:rPr lang="en-US" sz="2400" dirty="0">
                <a:latin typeface="Walbaum Display (Headings)"/>
              </a:rPr>
              <a:t>D</a:t>
            </a:r>
            <a:r>
              <a:rPr lang="en-US" sz="2400" b="0" i="0" dirty="0">
                <a:effectLst/>
                <a:latin typeface="Walbaum Display (Headings)"/>
              </a:rPr>
              <a:t>ata breach that affected Target in 2013. During the holiday shopping season, cybercriminals gained access to Target's network through a third-party HVAC(Heating, ventilation and air conditioning) vendor's credentials. The attackers then installed malware on Target's payment terminals POS(Point </a:t>
            </a:r>
            <a:r>
              <a:rPr lang="en-US" sz="2400" dirty="0">
                <a:latin typeface="Walbaum Display (Headings)"/>
              </a:rPr>
              <a:t>O</a:t>
            </a:r>
            <a:r>
              <a:rPr lang="en-US" sz="2400" b="0" i="0" dirty="0">
                <a:effectLst/>
                <a:latin typeface="Walbaum Display (Headings)"/>
              </a:rPr>
              <a:t>f Sale), compromising the credit and debit card information of around 40 million customers. This breach not only resulted in financial losses for Target but also damaged its reputation and highlighted the importance of securing third-party access to corporate networks</a:t>
            </a:r>
            <a:endParaRPr lang="en-US" sz="2400" dirty="0">
              <a:latin typeface="Walbaum Display (Headings)"/>
            </a:endParaRPr>
          </a:p>
        </p:txBody>
      </p:sp>
    </p:spTree>
    <p:extLst>
      <p:ext uri="{BB962C8B-B14F-4D97-AF65-F5344CB8AC3E}">
        <p14:creationId xmlns:p14="http://schemas.microsoft.com/office/powerpoint/2010/main" val="118667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AC361-0D7A-DC05-86B5-6DD77D322F5B}"/>
              </a:ext>
            </a:extLst>
          </p:cNvPr>
          <p:cNvSpPr>
            <a:spLocks noGrp="1"/>
          </p:cNvSpPr>
          <p:nvPr>
            <p:ph type="title"/>
          </p:nvPr>
        </p:nvSpPr>
        <p:spPr>
          <a:noFill/>
        </p:spPr>
        <p:txBody>
          <a:bodyPr anchor="b">
            <a:normAutofit/>
          </a:bodyPr>
          <a:lstStyle/>
          <a:p>
            <a:r>
              <a:rPr lang="en-US" dirty="0"/>
              <a:t>Thank you</a:t>
            </a:r>
          </a:p>
        </p:txBody>
      </p:sp>
      <p:sp>
        <p:nvSpPr>
          <p:cNvPr id="3" name="Content Placeholder 2">
            <a:extLst>
              <a:ext uri="{FF2B5EF4-FFF2-40B4-BE49-F238E27FC236}">
                <a16:creationId xmlns:a16="http://schemas.microsoft.com/office/drawing/2014/main" id="{1BE98EFF-197D-3136-70B9-7BBD30A48931}"/>
              </a:ext>
            </a:extLst>
          </p:cNvPr>
          <p:cNvSpPr>
            <a:spLocks noGrp="1"/>
          </p:cNvSpPr>
          <p:nvPr>
            <p:ph idx="1"/>
          </p:nvPr>
        </p:nvSpPr>
        <p:spPr>
          <a:noFill/>
        </p:spPr>
        <p:txBody>
          <a:bodyPr>
            <a:normAutofit/>
          </a:bodyPr>
          <a:lstStyle/>
          <a:p>
            <a:br>
              <a:rPr lang="en-US" sz="1800" dirty="0"/>
            </a:br>
            <a:br>
              <a:rPr lang="en-US" sz="1800" dirty="0"/>
            </a:br>
            <a:r>
              <a:rPr lang="en-US" sz="1800" dirty="0"/>
              <a:t>Network and Information Security Engineering</a:t>
            </a:r>
            <a:endParaRPr lang="en-US" dirty="0"/>
          </a:p>
        </p:txBody>
      </p:sp>
      <p:pic>
        <p:nvPicPr>
          <p:cNvPr id="25" name="Picture Placeholder 24" descr="A close-up of a network">
            <a:extLst>
              <a:ext uri="{FF2B5EF4-FFF2-40B4-BE49-F238E27FC236}">
                <a16:creationId xmlns:a16="http://schemas.microsoft.com/office/drawing/2014/main" id="{41A1C574-72C6-642F-E4D2-FF0C993AEF7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 b="1"/>
          <a:stretch/>
        </p:blipFill>
        <p:spPr/>
      </p:pic>
    </p:spTree>
    <p:extLst>
      <p:ext uri="{BB962C8B-B14F-4D97-AF65-F5344CB8AC3E}">
        <p14:creationId xmlns:p14="http://schemas.microsoft.com/office/powerpoint/2010/main" val="2547630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5BE93-0252-3CC3-B567-14EC47EB8C7F}"/>
              </a:ext>
            </a:extLst>
          </p:cNvPr>
          <p:cNvSpPr>
            <a:spLocks noGrp="1"/>
          </p:cNvSpPr>
          <p:nvPr>
            <p:ph type="title"/>
          </p:nvPr>
        </p:nvSpPr>
        <p:spPr/>
        <p:txBody>
          <a:bodyPr/>
          <a:lstStyle/>
          <a:p>
            <a:r>
              <a:rPr lang="en-US" dirty="0"/>
              <a:t>Security</a:t>
            </a:r>
          </a:p>
        </p:txBody>
      </p:sp>
      <p:sp>
        <p:nvSpPr>
          <p:cNvPr id="3" name="Content Placeholder 2">
            <a:extLst>
              <a:ext uri="{FF2B5EF4-FFF2-40B4-BE49-F238E27FC236}">
                <a16:creationId xmlns:a16="http://schemas.microsoft.com/office/drawing/2014/main" id="{1ABCA07C-1908-B1EB-82FA-EC63DAAF4CF4}"/>
              </a:ext>
            </a:extLst>
          </p:cNvPr>
          <p:cNvSpPr>
            <a:spLocks noGrp="1"/>
          </p:cNvSpPr>
          <p:nvPr>
            <p:ph sz="quarter" idx="13"/>
          </p:nvPr>
        </p:nvSpPr>
        <p:spPr/>
        <p:txBody>
          <a:bodyPr>
            <a:normAutofit/>
          </a:bodyPr>
          <a:lstStyle/>
          <a:p>
            <a:r>
              <a:rPr lang="en-US" sz="2400" dirty="0"/>
              <a:t>Security is one of the vital things we look for in any system or any computer we have, by security we mean the protection of the assets we have by putting measures and finding any potential threats that might disturb the process </a:t>
            </a:r>
          </a:p>
          <a:p>
            <a:pPr marL="342900" indent="-342900">
              <a:buFont typeface="Arial" panose="020B0604020202020204" pitchFamily="34" charset="0"/>
              <a:buChar char="•"/>
            </a:pPr>
            <a:r>
              <a:rPr lang="en-US" sz="2400" dirty="0"/>
              <a:t>What are the key components of security?</a:t>
            </a:r>
          </a:p>
          <a:p>
            <a:r>
              <a:rPr lang="en-US" sz="4000" b="1" i="1" u="sng" dirty="0"/>
              <a:t>CIA (confidentiality, Integrity, Availability)</a:t>
            </a:r>
          </a:p>
          <a:p>
            <a:r>
              <a:rPr lang="en-US" sz="2400" dirty="0"/>
              <a:t>When these 3 measures are found and available we can say the system is mainly protected.</a:t>
            </a:r>
          </a:p>
          <a:p>
            <a:endParaRPr lang="en-US" sz="4000" b="1" i="1" u="sng" dirty="0"/>
          </a:p>
          <a:p>
            <a:endParaRPr lang="en-US" sz="2400" dirty="0"/>
          </a:p>
        </p:txBody>
      </p:sp>
    </p:spTree>
    <p:extLst>
      <p:ext uri="{BB962C8B-B14F-4D97-AF65-F5344CB8AC3E}">
        <p14:creationId xmlns:p14="http://schemas.microsoft.com/office/powerpoint/2010/main" val="2665045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2343A-9CB0-F2AD-EF62-5DEE3E97F956}"/>
              </a:ext>
            </a:extLst>
          </p:cNvPr>
          <p:cNvSpPr>
            <a:spLocks noGrp="1"/>
          </p:cNvSpPr>
          <p:nvPr>
            <p:ph type="title"/>
          </p:nvPr>
        </p:nvSpPr>
        <p:spPr/>
        <p:txBody>
          <a:bodyPr>
            <a:normAutofit/>
          </a:bodyPr>
          <a:lstStyle/>
          <a:p>
            <a:r>
              <a:rPr lang="en-US" dirty="0"/>
              <a:t>Types of cyber security </a:t>
            </a:r>
          </a:p>
        </p:txBody>
      </p:sp>
      <p:sp>
        <p:nvSpPr>
          <p:cNvPr id="3" name="Content Placeholder 2">
            <a:extLst>
              <a:ext uri="{FF2B5EF4-FFF2-40B4-BE49-F238E27FC236}">
                <a16:creationId xmlns:a16="http://schemas.microsoft.com/office/drawing/2014/main" id="{1C6744DD-5BC8-42C8-4313-13CE95ED575B}"/>
              </a:ext>
            </a:extLst>
          </p:cNvPr>
          <p:cNvSpPr>
            <a:spLocks noGrp="1"/>
          </p:cNvSpPr>
          <p:nvPr>
            <p:ph idx="1"/>
          </p:nvPr>
        </p:nvSpPr>
        <p:spPr>
          <a:xfrm>
            <a:off x="581343" y="1262743"/>
            <a:ext cx="7929940" cy="4819921"/>
          </a:xfrm>
        </p:spPr>
        <p:txBody>
          <a:bodyPr vert="horz" wrap="square" lIns="0" tIns="0" rIns="0" bIns="0" rtlCol="0" anchor="t">
            <a:noAutofit/>
          </a:bodyPr>
          <a:lstStyle/>
          <a:p>
            <a:pPr marL="342900" indent="-342900">
              <a:buFont typeface="+mj-lt"/>
              <a:buAutoNum type="arabicPeriod"/>
            </a:pPr>
            <a:r>
              <a:rPr lang="en-US" sz="2200" dirty="0"/>
              <a:t>Information Security (ensures CIA of data)</a:t>
            </a:r>
          </a:p>
          <a:p>
            <a:pPr marL="342900" indent="-342900">
              <a:buFont typeface="+mj-lt"/>
              <a:buAutoNum type="arabicPeriod"/>
            </a:pPr>
            <a:r>
              <a:rPr lang="en-US" sz="2200" dirty="0"/>
              <a:t>Application Security ( secure software applications from possible threats by secure coding for example)</a:t>
            </a:r>
          </a:p>
          <a:p>
            <a:pPr marL="342900" indent="-342900">
              <a:buFont typeface="+mj-lt"/>
              <a:buAutoNum type="arabicPeriod"/>
            </a:pPr>
            <a:r>
              <a:rPr lang="en-US" sz="2200" dirty="0"/>
              <a:t>Cloud security (Secures cloud environments, including cloud storage, services, and applications by encryption for instance)</a:t>
            </a:r>
          </a:p>
          <a:p>
            <a:pPr marL="342900" indent="-342900">
              <a:buFont typeface="+mj-lt"/>
              <a:buAutoNum type="arabicPeriod"/>
            </a:pPr>
            <a:r>
              <a:rPr lang="en-US" sz="2200" dirty="0"/>
              <a:t>Mobile security (Protects mobile devices and their data from threats)</a:t>
            </a:r>
          </a:p>
          <a:p>
            <a:pPr marL="342900" indent="-342900">
              <a:buFont typeface="+mj-lt"/>
              <a:buAutoNum type="arabicPeriod"/>
            </a:pPr>
            <a:r>
              <a:rPr lang="en-US" sz="2200" dirty="0"/>
              <a:t>Disaster recovery security (Ensures the ability to recover from cybersecurity incidents and maintain business operations by Backup and recovery solutions, and disaster recovery plans)</a:t>
            </a:r>
          </a:p>
          <a:p>
            <a:pPr marL="342900" indent="-342900">
              <a:buFont typeface="+mj-lt"/>
              <a:buAutoNum type="arabicPeriod"/>
            </a:pPr>
            <a:r>
              <a:rPr lang="en-US" sz="2200" dirty="0"/>
              <a:t>Network Security……….HMMMM???</a:t>
            </a:r>
          </a:p>
        </p:txBody>
      </p:sp>
    </p:spTree>
    <p:extLst>
      <p:ext uri="{BB962C8B-B14F-4D97-AF65-F5344CB8AC3E}">
        <p14:creationId xmlns:p14="http://schemas.microsoft.com/office/powerpoint/2010/main" val="65284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034E89-1952-5288-08A0-70A4A73BE39E}"/>
              </a:ext>
            </a:extLst>
          </p:cNvPr>
          <p:cNvSpPr>
            <a:spLocks noGrp="1"/>
          </p:cNvSpPr>
          <p:nvPr>
            <p:ph type="ctrTitle"/>
          </p:nvPr>
        </p:nvSpPr>
        <p:spPr>
          <a:noFill/>
        </p:spPr>
        <p:txBody>
          <a:bodyPr anchor="ctr"/>
          <a:lstStyle/>
          <a:p>
            <a:r>
              <a:rPr lang="en-US" dirty="0"/>
              <a:t>What is Network Security?</a:t>
            </a:r>
          </a:p>
        </p:txBody>
      </p:sp>
      <p:pic>
        <p:nvPicPr>
          <p:cNvPr id="11" name="Picture Placeholder 15" descr="Data points digital background">
            <a:extLst>
              <a:ext uri="{FF2B5EF4-FFF2-40B4-BE49-F238E27FC236}">
                <a16:creationId xmlns:a16="http://schemas.microsoft.com/office/drawing/2014/main" id="{A496DCE5-C34A-22C2-A9D8-E90DFC8CE86C}"/>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t="52" b="52"/>
          <a:stretch/>
        </p:blipFill>
        <p:spPr/>
      </p:pic>
    </p:spTree>
    <p:extLst>
      <p:ext uri="{BB962C8B-B14F-4D97-AF65-F5344CB8AC3E}">
        <p14:creationId xmlns:p14="http://schemas.microsoft.com/office/powerpoint/2010/main" val="1839748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12445" y="481888"/>
            <a:ext cx="1080000" cy="1262947"/>
          </a:xfrm>
          <a:custGeom>
            <a:avLst/>
            <a:gdLst/>
            <a:ahLst/>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Oval 36">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Oval 38">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952" y="4524379"/>
            <a:ext cx="1980001" cy="1363916"/>
            <a:chOff x="4879602" y="3781429"/>
            <a:chExt cx="1980001" cy="1363916"/>
          </a:xfrm>
        </p:grpSpPr>
        <p:sp>
          <p:nvSpPr>
            <p:cNvPr id="42" name="Freeform: Shape 41">
              <a:extLst>
                <a:ext uri="{FF2B5EF4-FFF2-40B4-BE49-F238E27FC236}">
                  <a16:creationId xmlns:a16="http://schemas.microsoft.com/office/drawing/2014/main" id="{79FAC916-D9BB-4794-81B4-7C47C67E850D}"/>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Shape 42">
              <a:extLst>
                <a:ext uri="{FF2B5EF4-FFF2-40B4-BE49-F238E27FC236}">
                  <a16:creationId xmlns:a16="http://schemas.microsoft.com/office/drawing/2014/main" id="{B5CA2231-7A65-4D16-8400-A210CC41DB73}"/>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Oval 43">
              <a:extLst>
                <a:ext uri="{FF2B5EF4-FFF2-40B4-BE49-F238E27FC236}">
                  <a16:creationId xmlns:a16="http://schemas.microsoft.com/office/drawing/2014/main" id="{4B089C8C-B82B-4704-88E2-E857A5E21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Oval 44">
              <a:extLst>
                <a:ext uri="{FF2B5EF4-FFF2-40B4-BE49-F238E27FC236}">
                  <a16:creationId xmlns:a16="http://schemas.microsoft.com/office/drawing/2014/main" id="{434B90C8-5B4D-456E-AD99-80EF748FDD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useBgFill="1">
        <p:nvSpPr>
          <p:cNvPr id="47" name="Rectangle 46">
            <a:extLst>
              <a:ext uri="{FF2B5EF4-FFF2-40B4-BE49-F238E27FC236}">
                <a16:creationId xmlns:a16="http://schemas.microsoft.com/office/drawing/2014/main" id="{1DB043B4-68C6-45B9-82AC-A5800EADB8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4ABE40-AA00-F366-A36A-B3F1AADBF025}"/>
              </a:ext>
            </a:extLst>
          </p:cNvPr>
          <p:cNvSpPr>
            <a:spLocks noGrp="1"/>
          </p:cNvSpPr>
          <p:nvPr>
            <p:ph type="ctrTitle"/>
          </p:nvPr>
        </p:nvSpPr>
        <p:spPr>
          <a:xfrm>
            <a:off x="550863" y="549275"/>
            <a:ext cx="5437187" cy="2986234"/>
          </a:xfrm>
        </p:spPr>
        <p:txBody>
          <a:bodyPr vert="horz" wrap="square" lIns="0" tIns="0" rIns="0" bIns="0" rtlCol="0" anchor="b" anchorCtr="0">
            <a:normAutofit/>
          </a:bodyPr>
          <a:lstStyle/>
          <a:p>
            <a:r>
              <a:rPr lang="en-US" sz="2600" dirty="0"/>
              <a:t>Network Security is a form of Cyber Security(The practice of protecting devices, and data from Cyberattacks) concerned with protecting the Network components or Network accessible resources(servers) from internal and external attacks that might occur.</a:t>
            </a:r>
          </a:p>
        </p:txBody>
      </p:sp>
      <p:sp>
        <p:nvSpPr>
          <p:cNvPr id="49" name="Oval 48">
            <a:extLst>
              <a:ext uri="{FF2B5EF4-FFF2-40B4-BE49-F238E27FC236}">
                <a16:creationId xmlns:a16="http://schemas.microsoft.com/office/drawing/2014/main" id="{BEBFBB3C-FA07-4A06-A8D8-D690F92A2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56000" y="5012826"/>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ubtitle 2">
            <a:extLst>
              <a:ext uri="{FF2B5EF4-FFF2-40B4-BE49-F238E27FC236}">
                <a16:creationId xmlns:a16="http://schemas.microsoft.com/office/drawing/2014/main" id="{72446868-83F0-CEEF-5E60-6D55C93B523F}"/>
              </a:ext>
            </a:extLst>
          </p:cNvPr>
          <p:cNvSpPr>
            <a:spLocks noGrp="1"/>
          </p:cNvSpPr>
          <p:nvPr>
            <p:ph type="subTitle" idx="1"/>
          </p:nvPr>
        </p:nvSpPr>
        <p:spPr>
          <a:xfrm>
            <a:off x="550863" y="3827610"/>
            <a:ext cx="5437187" cy="2265216"/>
          </a:xfrm>
        </p:spPr>
        <p:txBody>
          <a:bodyPr vert="horz" wrap="square" lIns="0" tIns="0" rIns="0" bIns="0" rtlCol="0">
            <a:normAutofit/>
          </a:bodyPr>
          <a:lstStyle/>
          <a:p>
            <a:pPr>
              <a:spcAft>
                <a:spcPts val="800"/>
              </a:spcAft>
            </a:pPr>
            <a:r>
              <a:rPr lang="en-US" dirty="0">
                <a:solidFill>
                  <a:schemeClr val="tx1">
                    <a:alpha val="60000"/>
                  </a:schemeClr>
                </a:solidFill>
              </a:rPr>
              <a:t>A piece of information to keep in mind a Network is a connection of Modems, Routers, Firewalls, servers, clients and communication links connected to help transfer information from one device to another.</a:t>
            </a:r>
          </a:p>
        </p:txBody>
      </p:sp>
      <p:pic>
        <p:nvPicPr>
          <p:cNvPr id="7" name="Picture Placeholder 17" descr="A network diagram of security&#10;&#10;Description automatically generated">
            <a:extLst>
              <a:ext uri="{FF2B5EF4-FFF2-40B4-BE49-F238E27FC236}">
                <a16:creationId xmlns:a16="http://schemas.microsoft.com/office/drawing/2014/main" id="{58104626-8F66-9575-5E49-2907EACF11C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p:blipFill>
        <p:spPr>
          <a:xfrm>
            <a:off x="6203952" y="711200"/>
            <a:ext cx="5437187" cy="5437187"/>
          </a:xfrm>
          <a:custGeom>
            <a:avLst/>
            <a:gdLst/>
            <a:ahLst/>
            <a:cxnLst/>
            <a:rect l="l" t="t" r="r" b="b"/>
            <a:pathLst>
              <a:path w="5437187" h="5761037">
                <a:moveTo>
                  <a:pt x="0" y="0"/>
                </a:moveTo>
                <a:lnTo>
                  <a:pt x="5437187" y="0"/>
                </a:lnTo>
                <a:lnTo>
                  <a:pt x="5437187" y="5761037"/>
                </a:lnTo>
                <a:lnTo>
                  <a:pt x="0" y="5761037"/>
                </a:lnTo>
                <a:close/>
              </a:path>
            </a:pathLst>
          </a:custGeom>
          <a:solidFill>
            <a:schemeClr val="accent5"/>
          </a:solidFill>
        </p:spPr>
      </p:pic>
    </p:spTree>
    <p:extLst>
      <p:ext uri="{BB962C8B-B14F-4D97-AF65-F5344CB8AC3E}">
        <p14:creationId xmlns:p14="http://schemas.microsoft.com/office/powerpoint/2010/main" val="1388592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7" descr="Data Points Digital background">
            <a:extLst>
              <a:ext uri="{FF2B5EF4-FFF2-40B4-BE49-F238E27FC236}">
                <a16:creationId xmlns:a16="http://schemas.microsoft.com/office/drawing/2014/main" id="{1358CD3B-43A8-5BF7-2E60-B0563F068D11}"/>
              </a:ext>
            </a:extLst>
          </p:cNvPr>
          <p:cNvPicPr>
            <a:picLocks noGrp="1" noChangeAspect="1"/>
          </p:cNvPicPr>
          <p:nvPr>
            <p:ph type="pic" sz="quarter" idx="13"/>
          </p:nvPr>
        </p:nvPicPr>
        <p:blipFill>
          <a:blip r:embed="rId3">
            <a:alphaModFix amt="45000"/>
            <a:extLst>
              <a:ext uri="{28A0092B-C50C-407E-A947-70E740481C1C}">
                <a14:useLocalDpi xmlns:a14="http://schemas.microsoft.com/office/drawing/2010/main" val="0"/>
              </a:ext>
            </a:extLst>
          </a:blip>
          <a:srcRect/>
          <a:stretch/>
        </p:blipFill>
        <p:spPr/>
      </p:pic>
      <p:sp>
        <p:nvSpPr>
          <p:cNvPr id="7" name="Title 6">
            <a:extLst>
              <a:ext uri="{FF2B5EF4-FFF2-40B4-BE49-F238E27FC236}">
                <a16:creationId xmlns:a16="http://schemas.microsoft.com/office/drawing/2014/main" id="{8A84D4AF-8D29-5A55-F3F8-1E928E3B08FF}"/>
              </a:ext>
            </a:extLst>
          </p:cNvPr>
          <p:cNvSpPr>
            <a:spLocks noGrp="1"/>
          </p:cNvSpPr>
          <p:nvPr>
            <p:ph type="ctrTitle"/>
          </p:nvPr>
        </p:nvSpPr>
        <p:spPr/>
        <p:txBody>
          <a:bodyPr/>
          <a:lstStyle/>
          <a:p>
            <a:r>
              <a:rPr lang="en-US" dirty="0">
                <a:latin typeface="Agency FB" panose="020B0503020202020204" pitchFamily="34" charset="0"/>
              </a:rPr>
              <a:t>Attacks that face</a:t>
            </a:r>
            <a:br>
              <a:rPr lang="en-US" dirty="0">
                <a:latin typeface="Agency FB" panose="020B0503020202020204" pitchFamily="34" charset="0"/>
              </a:rPr>
            </a:br>
            <a:r>
              <a:rPr lang="en-US" dirty="0">
                <a:latin typeface="Agency FB" panose="020B0503020202020204" pitchFamily="34" charset="0"/>
              </a:rPr>
              <a:t> Network Security</a:t>
            </a:r>
          </a:p>
        </p:txBody>
      </p:sp>
      <p:sp>
        <p:nvSpPr>
          <p:cNvPr id="8" name="Subtitle 7">
            <a:extLst>
              <a:ext uri="{FF2B5EF4-FFF2-40B4-BE49-F238E27FC236}">
                <a16:creationId xmlns:a16="http://schemas.microsoft.com/office/drawing/2014/main" id="{6450744F-A4B6-FD90-F6DA-4EF9A192E377}"/>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55514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6CC09F-7383-3A4C-555C-35DA0BB4B76E}"/>
              </a:ext>
            </a:extLst>
          </p:cNvPr>
          <p:cNvSpPr>
            <a:spLocks noGrp="1"/>
          </p:cNvSpPr>
          <p:nvPr>
            <p:ph type="title"/>
          </p:nvPr>
        </p:nvSpPr>
        <p:spPr>
          <a:xfrm>
            <a:off x="550863" y="508635"/>
            <a:ext cx="11090274" cy="6011908"/>
          </a:xfrm>
        </p:spPr>
        <p:txBody>
          <a:bodyPr>
            <a:normAutofit/>
          </a:bodyPr>
          <a:lstStyle/>
          <a:p>
            <a:r>
              <a:rPr lang="en-US" sz="2400" dirty="0"/>
              <a:t>Network security issues come up when talking about the idea of IP addresses and pieces of equipment related to a network, some of the ways attackers can start a network attack is by</a:t>
            </a:r>
            <a:br>
              <a:rPr lang="en-US" sz="2400" dirty="0"/>
            </a:br>
            <a:br>
              <a:rPr lang="en-US" sz="2400" dirty="0"/>
            </a:br>
            <a:r>
              <a:rPr lang="en-US" sz="2400" dirty="0"/>
              <a:t>   1. Fake access point </a:t>
            </a:r>
            <a:br>
              <a:rPr lang="en-US" sz="2400" dirty="0"/>
            </a:br>
            <a:r>
              <a:rPr lang="en-US" sz="2400" dirty="0"/>
              <a:t>Putting a fake access point will give the attacker an easy path into your network your job as an Engineer is to eliminate that happening by making your network “hidden” where the employee should enter the name as well as the password to access the network, this will guarantee only the wanted network is accessed.</a:t>
            </a:r>
            <a:br>
              <a:rPr lang="en-US" sz="2400" dirty="0"/>
            </a:br>
            <a:br>
              <a:rPr lang="en-US" sz="2400" dirty="0"/>
            </a:br>
            <a:r>
              <a:rPr lang="en-US" sz="2400" dirty="0"/>
              <a:t>  2. Wiretapping</a:t>
            </a:r>
            <a:br>
              <a:rPr lang="en-US" sz="2400" dirty="0"/>
            </a:br>
            <a:r>
              <a:rPr lang="en-US" sz="2400" dirty="0"/>
              <a:t>cutting the cables and changing the direction of the data which will give the attacker the chance to get all the information they need, your enter counter solution to this issue is to put all your cords and cables inside the walls where they can not be seen.</a:t>
            </a:r>
            <a:br>
              <a:rPr lang="en-US" sz="2400" dirty="0"/>
            </a:br>
            <a:br>
              <a:rPr lang="en-US" sz="2400" dirty="0"/>
            </a:br>
            <a:r>
              <a:rPr lang="en-US" sz="2400" dirty="0"/>
              <a:t>  3.DNS poising/ARP posing</a:t>
            </a:r>
          </a:p>
        </p:txBody>
      </p:sp>
    </p:spTree>
    <p:extLst>
      <p:ext uri="{BB962C8B-B14F-4D97-AF65-F5344CB8AC3E}">
        <p14:creationId xmlns:p14="http://schemas.microsoft.com/office/powerpoint/2010/main" val="233018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4F833C-A5C9-D877-AC4D-0D7E20165B00}"/>
              </a:ext>
            </a:extLst>
          </p:cNvPr>
          <p:cNvSpPr txBox="1"/>
          <p:nvPr/>
        </p:nvSpPr>
        <p:spPr>
          <a:xfrm>
            <a:off x="141514" y="733450"/>
            <a:ext cx="11908972" cy="5386090"/>
          </a:xfrm>
          <a:prstGeom prst="rect">
            <a:avLst/>
          </a:prstGeom>
          <a:noFill/>
        </p:spPr>
        <p:txBody>
          <a:bodyPr wrap="square" lIns="91440" tIns="45720" rIns="91440" bIns="45720" rtlCol="0" anchor="t">
            <a:spAutoFit/>
          </a:bodyPr>
          <a:lstStyle/>
          <a:p>
            <a:r>
              <a:rPr lang="en-US" sz="4000" dirty="0">
                <a:latin typeface="Walbaum Display (Headings)"/>
              </a:rPr>
              <a:t>Defenses taken by an Engineer</a:t>
            </a:r>
            <a:endParaRPr lang="en-US"/>
          </a:p>
          <a:p>
            <a:endParaRPr lang="en-US" sz="4000" dirty="0">
              <a:latin typeface="Walbaum Display (Headings)"/>
            </a:endParaRPr>
          </a:p>
          <a:p>
            <a:pPr marL="457200" indent="-457200">
              <a:buAutoNum type="arabicPeriod"/>
            </a:pPr>
            <a:r>
              <a:rPr lang="en-US" sz="2400" dirty="0">
                <a:latin typeface="Walbaum Display (Headings)"/>
              </a:rPr>
              <a:t>Network Monitoring </a:t>
            </a:r>
            <a:endParaRPr lang="en-US"/>
          </a:p>
          <a:p>
            <a:endParaRPr lang="en-US" sz="2400" dirty="0">
              <a:latin typeface="Walbaum Display (Headings)"/>
            </a:endParaRPr>
          </a:p>
          <a:p>
            <a:r>
              <a:rPr lang="en-US" sz="2400" dirty="0">
                <a:latin typeface="Walbaum Display (Headings)"/>
              </a:rPr>
              <a:t>2. Vulnerability management </a:t>
            </a:r>
            <a:endParaRPr lang="en-US"/>
          </a:p>
          <a:p>
            <a:endParaRPr lang="en-US" sz="2400" dirty="0">
              <a:latin typeface="Walbaum Display (Headings)"/>
            </a:endParaRPr>
          </a:p>
          <a:p>
            <a:r>
              <a:rPr lang="en-US" sz="2400" dirty="0">
                <a:latin typeface="Walbaum Display (Headings)"/>
              </a:rPr>
              <a:t>3. Strong password policies</a:t>
            </a:r>
            <a:endParaRPr lang="en-US"/>
          </a:p>
          <a:p>
            <a:endParaRPr lang="en-US" sz="2400" dirty="0">
              <a:latin typeface="Walbaum Display (Headings)"/>
            </a:endParaRPr>
          </a:p>
          <a:p>
            <a:r>
              <a:rPr lang="en-US" sz="2400" dirty="0">
                <a:latin typeface="Walbaum Display (Headings)"/>
              </a:rPr>
              <a:t>4. Physical security measures </a:t>
            </a:r>
            <a:endParaRPr lang="en-US"/>
          </a:p>
          <a:p>
            <a:endParaRPr lang="en-US" sz="2400" dirty="0">
              <a:latin typeface="Walbaum Display (Headings)"/>
            </a:endParaRPr>
          </a:p>
          <a:p>
            <a:r>
              <a:rPr lang="en-US" sz="2400" dirty="0">
                <a:latin typeface="Walbaum Display (Headings)"/>
              </a:rPr>
              <a:t>5. Access control and Identity management</a:t>
            </a:r>
            <a:endParaRPr lang="en-US"/>
          </a:p>
          <a:p>
            <a:endParaRPr lang="en-US" sz="2400" dirty="0">
              <a:latin typeface="Walbaum Display (Headings)"/>
            </a:endParaRPr>
          </a:p>
          <a:p>
            <a:r>
              <a:rPr lang="en-AE" sz="2400" dirty="0">
                <a:latin typeface="Walbaum Display (Headings)"/>
              </a:rPr>
              <a:t>6. Encryption </a:t>
            </a:r>
          </a:p>
        </p:txBody>
      </p:sp>
    </p:spTree>
    <p:extLst>
      <p:ext uri="{BB962C8B-B14F-4D97-AF65-F5344CB8AC3E}">
        <p14:creationId xmlns:p14="http://schemas.microsoft.com/office/powerpoint/2010/main" val="3353460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close-up of a graph">
            <a:extLst>
              <a:ext uri="{FF2B5EF4-FFF2-40B4-BE49-F238E27FC236}">
                <a16:creationId xmlns:a16="http://schemas.microsoft.com/office/drawing/2014/main" id="{A7019768-5E2A-F9D1-62D6-EC7C5F0BBEC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 r="9"/>
          <a:stretch/>
        </p:blipFill>
        <p:spPr>
          <a:xfrm>
            <a:off x="5535283" y="-315069"/>
            <a:ext cx="6095998" cy="6858000"/>
          </a:xfrm>
        </p:spPr>
      </p:pic>
      <p:grpSp>
        <p:nvGrpSpPr>
          <p:cNvPr id="4" name="Group 3">
            <a:extLst>
              <a:ext uri="{FF2B5EF4-FFF2-40B4-BE49-F238E27FC236}">
                <a16:creationId xmlns:a16="http://schemas.microsoft.com/office/drawing/2014/main" id="{21106B59-80B8-CEED-0BCA-BC3F80A85FEA}"/>
              </a:ext>
              <a:ext uri="{C183D7F6-B498-43B3-948B-1728B52AA6E4}">
                <adec:decorative xmlns:adec="http://schemas.microsoft.com/office/drawing/2017/decorative" val="1"/>
              </a:ext>
            </a:extLst>
          </p:cNvPr>
          <p:cNvGrpSpPr/>
          <p:nvPr/>
        </p:nvGrpSpPr>
        <p:grpSpPr>
          <a:xfrm>
            <a:off x="4803321" y="682622"/>
            <a:ext cx="734257" cy="760506"/>
            <a:chOff x="5243759" y="1363788"/>
            <a:chExt cx="734257" cy="760506"/>
          </a:xfrm>
        </p:grpSpPr>
        <p:sp>
          <p:nvSpPr>
            <p:cNvPr id="6" name="Freeform 5">
              <a:extLst>
                <a:ext uri="{FF2B5EF4-FFF2-40B4-BE49-F238E27FC236}">
                  <a16:creationId xmlns:a16="http://schemas.microsoft.com/office/drawing/2014/main" id="{73C2F317-81E4-3678-2FF2-495B3A95470A}"/>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Freeform 6">
              <a:extLst>
                <a:ext uri="{FF2B5EF4-FFF2-40B4-BE49-F238E27FC236}">
                  <a16:creationId xmlns:a16="http://schemas.microsoft.com/office/drawing/2014/main" id="{A7C6D33A-37B7-D2C4-2C1C-6D5253D0D480}"/>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Freeform 8">
              <a:extLst>
                <a:ext uri="{FF2B5EF4-FFF2-40B4-BE49-F238E27FC236}">
                  <a16:creationId xmlns:a16="http://schemas.microsoft.com/office/drawing/2014/main" id="{18145A95-72C3-9BFC-32D2-908F235E389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 name="Title 1">
            <a:extLst>
              <a:ext uri="{FF2B5EF4-FFF2-40B4-BE49-F238E27FC236}">
                <a16:creationId xmlns:a16="http://schemas.microsoft.com/office/drawing/2014/main" id="{338A15DE-D135-0710-9984-A0A55E960CB0}"/>
              </a:ext>
            </a:extLst>
          </p:cNvPr>
          <p:cNvSpPr>
            <a:spLocks noGrp="1"/>
          </p:cNvSpPr>
          <p:nvPr>
            <p:ph type="title"/>
          </p:nvPr>
        </p:nvSpPr>
        <p:spPr>
          <a:noFill/>
        </p:spPr>
        <p:txBody>
          <a:bodyPr anchor="b"/>
          <a:lstStyle/>
          <a:p>
            <a:pPr algn="l" rtl="1"/>
            <a:r>
              <a:rPr lang="en-US" dirty="0"/>
              <a:t>Real-life incident</a:t>
            </a:r>
          </a:p>
        </p:txBody>
      </p:sp>
      <p:sp>
        <p:nvSpPr>
          <p:cNvPr id="3" name="Content Placeholder 2">
            <a:extLst>
              <a:ext uri="{FF2B5EF4-FFF2-40B4-BE49-F238E27FC236}">
                <a16:creationId xmlns:a16="http://schemas.microsoft.com/office/drawing/2014/main" id="{ECC8AA23-D8D0-93BE-5C5F-103A750B0D2F}"/>
              </a:ext>
            </a:extLst>
          </p:cNvPr>
          <p:cNvSpPr>
            <a:spLocks noGrp="1"/>
          </p:cNvSpPr>
          <p:nvPr>
            <p:ph sz="half" idx="1"/>
          </p:nvPr>
        </p:nvSpPr>
        <p:spPr>
          <a:noFill/>
        </p:spPr>
        <p:txBody>
          <a:bodyPr vert="horz" lIns="91440" tIns="45720" rIns="91440" bIns="45720" rtlCol="0" anchor="t">
            <a:normAutofit/>
          </a:bodyPr>
          <a:lstStyle/>
          <a:p>
            <a:pPr algn="l" rtl="1"/>
            <a:r>
              <a:rPr lang="en-US" dirty="0"/>
              <a:t> </a:t>
            </a:r>
            <a:r>
              <a:rPr lang="en-US" dirty="0">
                <a:latin typeface="Walbaum Display (Headings)"/>
              </a:rPr>
              <a:t>The attack that happened on the Equifax data breach in 2017 between May and July, </a:t>
            </a:r>
            <a:r>
              <a:rPr lang="en-US" b="0" i="0" dirty="0">
                <a:effectLst/>
                <a:latin typeface="Walbaum Display (Headings)"/>
              </a:rPr>
              <a:t>Private records of 147.9 million Americans along with 15.2 million British citizens and about 19,000 Canadian citizens were compromised in the breach, making it one of the largest cybercrimes related to identity theft</a:t>
            </a:r>
            <a:endParaRPr lang="en-US" dirty="0">
              <a:latin typeface="Walbaum Display (Headings)"/>
            </a:endParaRPr>
          </a:p>
        </p:txBody>
      </p:sp>
      <p:sp>
        <p:nvSpPr>
          <p:cNvPr id="9" name="Oval 8">
            <a:extLst>
              <a:ext uri="{FF2B5EF4-FFF2-40B4-BE49-F238E27FC236}">
                <a16:creationId xmlns:a16="http://schemas.microsoft.com/office/drawing/2014/main" id="{5C4A7DC2-42C3-FDDF-02BF-9598D75A6A83}"/>
              </a:ext>
              <a:ext uri="{C183D7F6-B498-43B3-948B-1728B52AA6E4}">
                <adec:decorative xmlns:adec="http://schemas.microsoft.com/office/drawing/2017/decorative" val="1"/>
              </a:ext>
            </a:extLst>
          </p:cNvPr>
          <p:cNvSpPr>
            <a:spLocks noChangeAspect="1"/>
          </p:cNvSpPr>
          <p:nvPr/>
        </p:nvSpPr>
        <p:spPr>
          <a:xfrm>
            <a:off x="1189378" y="523262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 name="Thought Bubble: Cloud 4">
            <a:extLst>
              <a:ext uri="{FF2B5EF4-FFF2-40B4-BE49-F238E27FC236}">
                <a16:creationId xmlns:a16="http://schemas.microsoft.com/office/drawing/2014/main" id="{64E0C578-842C-2291-F64B-0B00CD75A980}"/>
              </a:ext>
            </a:extLst>
          </p:cNvPr>
          <p:cNvSpPr/>
          <p:nvPr/>
        </p:nvSpPr>
        <p:spPr>
          <a:xfrm>
            <a:off x="6730890" y="1156903"/>
            <a:ext cx="5297823" cy="3545726"/>
          </a:xfrm>
          <a:prstGeom prst="cloudCallout">
            <a:avLst/>
          </a:prstGeom>
          <a:noFill/>
          <a:ln w="28575">
            <a:solidFill>
              <a:schemeClr val="accent3"/>
            </a:solidFill>
          </a:ln>
          <a:effectLst>
            <a:glow rad="101600">
              <a:schemeClr val="accent3">
                <a:satMod val="175000"/>
                <a:alpha val="40000"/>
              </a:schemeClr>
            </a:glow>
          </a:effectLst>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AE"/>
          </a:p>
        </p:txBody>
      </p:sp>
      <p:sp>
        <p:nvSpPr>
          <p:cNvPr id="10" name="TextBox 9">
            <a:extLst>
              <a:ext uri="{FF2B5EF4-FFF2-40B4-BE49-F238E27FC236}">
                <a16:creationId xmlns:a16="http://schemas.microsoft.com/office/drawing/2014/main" id="{B1E7DB6E-584E-BADC-AC2B-C2DA5AFD8232}"/>
              </a:ext>
            </a:extLst>
          </p:cNvPr>
          <p:cNvSpPr txBox="1"/>
          <p:nvPr/>
        </p:nvSpPr>
        <p:spPr>
          <a:xfrm>
            <a:off x="7442144" y="1817915"/>
            <a:ext cx="3875314" cy="2585323"/>
          </a:xfrm>
          <a:prstGeom prst="rect">
            <a:avLst/>
          </a:prstGeom>
          <a:noFill/>
        </p:spPr>
        <p:txBody>
          <a:bodyPr wrap="square" rtlCol="0">
            <a:spAutoFit/>
          </a:bodyPr>
          <a:lstStyle/>
          <a:p>
            <a:r>
              <a:rPr lang="en-US" b="1" u="sng" dirty="0"/>
              <a:t>The Equifax Company is an American multinational credit reporting agency, this company collects information about more than 800 individual consumers this data is compiled into credit reports and are used in many ways for example in insurance companies</a:t>
            </a:r>
            <a:endParaRPr lang="en-AE" b="1" u="sng" dirty="0"/>
          </a:p>
        </p:txBody>
      </p:sp>
    </p:spTree>
    <p:extLst>
      <p:ext uri="{BB962C8B-B14F-4D97-AF65-F5344CB8AC3E}">
        <p14:creationId xmlns:p14="http://schemas.microsoft.com/office/powerpoint/2010/main" val="414523832"/>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85B75B315AC641A8EE37555F47E78D" ma:contentTypeVersion="8" ma:contentTypeDescription="Create a new document." ma:contentTypeScope="" ma:versionID="74b8bb978b9db203fa789b07a260c581">
  <xsd:schema xmlns:xsd="http://www.w3.org/2001/XMLSchema" xmlns:xs="http://www.w3.org/2001/XMLSchema" xmlns:p="http://schemas.microsoft.com/office/2006/metadata/properties" xmlns:ns2="58a7ffe7-941f-4872-9780-f6354e66b275" targetNamespace="http://schemas.microsoft.com/office/2006/metadata/properties" ma:root="true" ma:fieldsID="12a69a1f6f59861055d0b6429817ff37" ns2:_="">
    <xsd:import namespace="58a7ffe7-941f-4872-9780-f6354e66b27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a7ffe7-941f-4872-9780-f6354e66b2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B7BC18-4548-4387-9761-38C74D6B02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a7ffe7-941f-4872-9780-f6354e66b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F49CD38-5B57-4682-9FCE-B9174068D0AE}">
  <ds:schemaRefs>
    <ds:schemaRef ds:uri="http://schemas.microsoft.com/sharepoint/v3/contenttype/forms"/>
  </ds:schemaRefs>
</ds:datastoreItem>
</file>

<file path=customXml/itemProps3.xml><?xml version="1.0" encoding="utf-8"?>
<ds:datastoreItem xmlns:ds="http://schemas.openxmlformats.org/officeDocument/2006/customXml" ds:itemID="{1F342EE1-43E5-4AFB-895D-B61B9656DC14}">
  <ds:schemaRefs>
    <ds:schemaRef ds:uri="http://schemas.microsoft.com/office/2006/documentManagement/types"/>
    <ds:schemaRef ds:uri="http://schemas.microsoft.com/sharepoint/v3"/>
    <ds:schemaRef ds:uri="http://purl.org/dc/dcmitype/"/>
    <ds:schemaRef ds:uri="http://purl.org/dc/elements/1.1/"/>
    <ds:schemaRef ds:uri="http://purl.org/dc/terms/"/>
    <ds:schemaRef ds:uri="http://schemas.microsoft.com/office/infopath/2007/PartnerControls"/>
    <ds:schemaRef ds:uri="http://schemas.microsoft.com/office/2006/metadata/properties"/>
    <ds:schemaRef ds:uri="http://www.w3.org/XML/1998/namespace"/>
    <ds:schemaRef ds:uri="http://schemas.openxmlformats.org/package/2006/metadata/core-properties"/>
    <ds:schemaRef ds:uri="230e9df3-be65-4c73-a93b-d1236ebd677e"/>
    <ds:schemaRef ds:uri="16c05727-aa75-4e4a-9b5f-8a80a1165891"/>
    <ds:schemaRef ds:uri="71af3243-3dd4-4a8d-8c0d-dd76da1f02a5"/>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{981D71C9-C32B-4E3C-A0A7-D24290139073}tf33713516_win32</Template>
  <TotalTime>170</TotalTime>
  <Words>667</Words>
  <Application>Microsoft Macintosh PowerPoint</Application>
  <PresentationFormat>Widescreen</PresentationFormat>
  <Paragraphs>45</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Agency FB</vt:lpstr>
      <vt:lpstr>Arial</vt:lpstr>
      <vt:lpstr>Calibri</vt:lpstr>
      <vt:lpstr>Gill Sans MT</vt:lpstr>
      <vt:lpstr>Walbaum Display</vt:lpstr>
      <vt:lpstr>Walbaum Display (Headings)</vt:lpstr>
      <vt:lpstr>3DFloatVTI</vt:lpstr>
      <vt:lpstr>  Network Security and its Attacks                                          </vt:lpstr>
      <vt:lpstr>Security</vt:lpstr>
      <vt:lpstr>Types of cyber security </vt:lpstr>
      <vt:lpstr>What is Network Security?</vt:lpstr>
      <vt:lpstr>Network Security is a form of Cyber Security(The practice of protecting devices, and data from Cyberattacks) concerned with protecting the Network components or Network accessible resources(servers) from internal and external attacks that might occur.</vt:lpstr>
      <vt:lpstr>Attacks that face  Network Security</vt:lpstr>
      <vt:lpstr>Network security issues come up when talking about the idea of IP addresses and pieces of equipment related to a network, some of the ways attackers can start a network attack is by     1. Fake access point  Putting a fake access point will give the attacker an easy path into your network your job as an Engineer is to eliminate that happening by making your network “hidden” where the employee should enter the name as well as the password to access the network, this will guarantee only the wanted network is accessed.    2. Wiretapping cutting the cables and changing the direction of the data which will give the attacker the chance to get all the information they need, your enter counter solution to this issue is to put all your cords and cables inside the walls where they can not be seen.    3.DNS poising/ARP posing</vt:lpstr>
      <vt:lpstr>PowerPoint Presentation</vt:lpstr>
      <vt:lpstr>Real-life incident</vt:lpstr>
      <vt:lpstr>Target Attack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Network Security and its Attacks                                          </dc:title>
  <dc:creator>tareq alaraj</dc:creator>
  <cp:lastModifiedBy>Microsoft Office User</cp:lastModifiedBy>
  <cp:revision>18</cp:revision>
  <dcterms:created xsi:type="dcterms:W3CDTF">2024-07-19T20:07:21Z</dcterms:created>
  <dcterms:modified xsi:type="dcterms:W3CDTF">2024-08-20T22:07:57Z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0x010100D485B75B315AC641A8EE37555F47E78D</vt:lpwstr>
  </property>
  <property fmtid="{D5CDD505-2E9C-101B-9397-08002B2CF9AE}" pid="3" name="MediaServiceImageTags">
    <vt:lpwstr/>
  </property>
</Properties>
</file>